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4" r:id="rId2"/>
    <p:sldId id="446" r:id="rId3"/>
    <p:sldId id="447" r:id="rId4"/>
    <p:sldId id="448" r:id="rId5"/>
    <p:sldId id="449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50" r:id="rId22"/>
    <p:sldId id="475" r:id="rId23"/>
    <p:sldId id="466" r:id="rId24"/>
    <p:sldId id="469" r:id="rId25"/>
    <p:sldId id="472" r:id="rId26"/>
    <p:sldId id="473" r:id="rId27"/>
    <p:sldId id="467" r:id="rId28"/>
    <p:sldId id="468" r:id="rId29"/>
    <p:sldId id="470" r:id="rId30"/>
    <p:sldId id="47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100"/>
    <a:srgbClr val="79B3CA"/>
    <a:srgbClr val="01729D"/>
    <a:srgbClr val="BCBECA"/>
    <a:srgbClr val="C5C2CD"/>
    <a:srgbClr val="9799A5"/>
    <a:srgbClr val="C0C2CE"/>
    <a:srgbClr val="969BA1"/>
    <a:srgbClr val="313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6" y="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4732D5-9D0A-489C-8B8B-76319DF701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412BCA3-3E64-4644-9982-701B93F13460}">
      <dgm:prSet phldrT="[텍스트]"/>
      <dgm:spPr/>
      <dgm:t>
        <a:bodyPr/>
        <a:lstStyle/>
        <a:p>
          <a:pPr latinLnBrk="1"/>
          <a:r>
            <a:rPr lang="ko-KR" altLang="en-US" dirty="0"/>
            <a:t>프로젝트 소개</a:t>
          </a:r>
        </a:p>
      </dgm:t>
    </dgm:pt>
    <dgm:pt modelId="{687004B2-D486-4AB0-9B90-ACC8EB0C3C36}" type="parTrans" cxnId="{7146852F-7A30-4CC0-A509-DB577B713923}">
      <dgm:prSet/>
      <dgm:spPr/>
      <dgm:t>
        <a:bodyPr/>
        <a:lstStyle/>
        <a:p>
          <a:pPr latinLnBrk="1"/>
          <a:endParaRPr lang="ko-KR" altLang="en-US"/>
        </a:p>
      </dgm:t>
    </dgm:pt>
    <dgm:pt modelId="{46230FC9-F693-4C30-8691-EBA788AF3991}" type="sibTrans" cxnId="{7146852F-7A30-4CC0-A509-DB577B713923}">
      <dgm:prSet/>
      <dgm:spPr/>
      <dgm:t>
        <a:bodyPr/>
        <a:lstStyle/>
        <a:p>
          <a:pPr latinLnBrk="1"/>
          <a:endParaRPr lang="ko-KR" altLang="en-US"/>
        </a:p>
      </dgm:t>
    </dgm:pt>
    <dgm:pt modelId="{D25B5A05-1A50-4CF8-9C72-B4A4905F93D8}">
      <dgm:prSet phldrT="[텍스트]"/>
      <dgm:spPr/>
      <dgm:t>
        <a:bodyPr/>
        <a:lstStyle/>
        <a:p>
          <a:pPr latinLnBrk="1"/>
          <a:r>
            <a:rPr lang="ko-KR" altLang="en-US" dirty="0"/>
            <a:t>프로젝트</a:t>
          </a:r>
          <a:endParaRPr lang="en-US" altLang="ko-KR" dirty="0"/>
        </a:p>
        <a:p>
          <a:pPr latinLnBrk="1"/>
          <a:r>
            <a:rPr lang="en-US" altLang="ko-KR" dirty="0"/>
            <a:t> </a:t>
          </a:r>
          <a:r>
            <a:rPr lang="ko-KR" altLang="en-US" dirty="0"/>
            <a:t>개발 배경 및 목적</a:t>
          </a:r>
        </a:p>
      </dgm:t>
    </dgm:pt>
    <dgm:pt modelId="{BAA35F0E-E455-40F8-A42E-F5B647FF55D5}" type="parTrans" cxnId="{9BB5F2AB-6BA1-4E08-91C6-8FB8D1123DD9}">
      <dgm:prSet/>
      <dgm:spPr/>
      <dgm:t>
        <a:bodyPr/>
        <a:lstStyle/>
        <a:p>
          <a:pPr latinLnBrk="1"/>
          <a:endParaRPr lang="ko-KR" altLang="en-US"/>
        </a:p>
      </dgm:t>
    </dgm:pt>
    <dgm:pt modelId="{22CD2E09-DA04-490F-9987-CDADF7FA14CA}" type="sibTrans" cxnId="{9BB5F2AB-6BA1-4E08-91C6-8FB8D1123DD9}">
      <dgm:prSet/>
      <dgm:spPr/>
      <dgm:t>
        <a:bodyPr/>
        <a:lstStyle/>
        <a:p>
          <a:pPr latinLnBrk="1"/>
          <a:endParaRPr lang="ko-KR" altLang="en-US"/>
        </a:p>
      </dgm:t>
    </dgm:pt>
    <dgm:pt modelId="{3B81F328-A3B1-40FC-BD2B-B83398B2C9AB}">
      <dgm:prSet phldrT="[텍스트]"/>
      <dgm:spPr/>
      <dgm:t>
        <a:bodyPr/>
        <a:lstStyle/>
        <a:p>
          <a:pPr latinLnBrk="1"/>
          <a:r>
            <a:rPr lang="ko-KR" altLang="en-US" dirty="0"/>
            <a:t>게임 진행 방법</a:t>
          </a:r>
          <a:endParaRPr lang="en-US" altLang="ko-KR" dirty="0"/>
        </a:p>
        <a:p>
          <a:pPr latinLnBrk="1"/>
          <a:r>
            <a:rPr lang="ko-KR" altLang="en-US" dirty="0"/>
            <a:t>및 전체 구조도</a:t>
          </a:r>
        </a:p>
      </dgm:t>
    </dgm:pt>
    <dgm:pt modelId="{323ACB41-9CB7-4EC5-A1DB-D4817B3F448A}" type="parTrans" cxnId="{B2C83BB8-6A3B-4DD4-A82A-02CCB7F6ADA7}">
      <dgm:prSet/>
      <dgm:spPr/>
      <dgm:t>
        <a:bodyPr/>
        <a:lstStyle/>
        <a:p>
          <a:pPr latinLnBrk="1"/>
          <a:endParaRPr lang="ko-KR" altLang="en-US"/>
        </a:p>
      </dgm:t>
    </dgm:pt>
    <dgm:pt modelId="{A8F17747-AAE0-4080-A612-99207C26E472}" type="sibTrans" cxnId="{B2C83BB8-6A3B-4DD4-A82A-02CCB7F6ADA7}">
      <dgm:prSet/>
      <dgm:spPr/>
      <dgm:t>
        <a:bodyPr/>
        <a:lstStyle/>
        <a:p>
          <a:pPr latinLnBrk="1"/>
          <a:endParaRPr lang="ko-KR" altLang="en-US"/>
        </a:p>
      </dgm:t>
    </dgm:pt>
    <dgm:pt modelId="{BB06503D-35FB-4DAC-9524-9DF7DE88DE8D}">
      <dgm:prSet phldrT="[텍스트]"/>
      <dgm:spPr/>
      <dgm:t>
        <a:bodyPr/>
        <a:lstStyle/>
        <a:p>
          <a:pPr latinLnBrk="1"/>
          <a:r>
            <a:rPr lang="ko-KR" altLang="en-US" dirty="0"/>
            <a:t>개발 요구사항</a:t>
          </a:r>
        </a:p>
      </dgm:t>
    </dgm:pt>
    <dgm:pt modelId="{067CC109-4882-46BF-A4C4-B4E66823D037}" type="parTrans" cxnId="{774BA873-3F73-453A-993A-6461F98A7688}">
      <dgm:prSet/>
      <dgm:spPr/>
      <dgm:t>
        <a:bodyPr/>
        <a:lstStyle/>
        <a:p>
          <a:pPr latinLnBrk="1"/>
          <a:endParaRPr lang="ko-KR" altLang="en-US"/>
        </a:p>
      </dgm:t>
    </dgm:pt>
    <dgm:pt modelId="{6F52202D-5F30-4208-930D-FE7B7022B40E}" type="sibTrans" cxnId="{774BA873-3F73-453A-993A-6461F98A7688}">
      <dgm:prSet/>
      <dgm:spPr/>
      <dgm:t>
        <a:bodyPr/>
        <a:lstStyle/>
        <a:p>
          <a:pPr latinLnBrk="1"/>
          <a:endParaRPr lang="ko-KR" altLang="en-US"/>
        </a:p>
      </dgm:t>
    </dgm:pt>
    <dgm:pt modelId="{D7969F04-CDB3-433E-9930-99908A51E262}">
      <dgm:prSet phldrT="[텍스트]"/>
      <dgm:spPr/>
      <dgm:t>
        <a:bodyPr/>
        <a:lstStyle/>
        <a:p>
          <a:pPr latinLnBrk="1"/>
          <a:r>
            <a:rPr lang="ko-KR" altLang="en-US" dirty="0" err="1"/>
            <a:t>마일스톤</a:t>
          </a:r>
          <a:endParaRPr lang="ko-KR" altLang="en-US" dirty="0"/>
        </a:p>
      </dgm:t>
    </dgm:pt>
    <dgm:pt modelId="{8E9B46A5-189C-4A3C-AC6A-519DDFA4FF32}" type="parTrans" cxnId="{F94D8752-C3D0-4D4D-8825-19695F1D6E05}">
      <dgm:prSet/>
      <dgm:spPr/>
      <dgm:t>
        <a:bodyPr/>
        <a:lstStyle/>
        <a:p>
          <a:pPr latinLnBrk="1"/>
          <a:endParaRPr lang="ko-KR" altLang="en-US"/>
        </a:p>
      </dgm:t>
    </dgm:pt>
    <dgm:pt modelId="{72F79BA6-B3D5-402A-B9FA-C70C9DA669CE}" type="sibTrans" cxnId="{F94D8752-C3D0-4D4D-8825-19695F1D6E05}">
      <dgm:prSet/>
      <dgm:spPr/>
      <dgm:t>
        <a:bodyPr/>
        <a:lstStyle/>
        <a:p>
          <a:pPr latinLnBrk="1"/>
          <a:endParaRPr lang="ko-KR" altLang="en-US"/>
        </a:p>
      </dgm:t>
    </dgm:pt>
    <dgm:pt modelId="{8C2E3766-03F5-4DAC-ACE2-9A0ED4B9694B}" type="pres">
      <dgm:prSet presAssocID="{514732D5-9D0A-489C-8B8B-76319DF70128}" presName="linearFlow" presStyleCnt="0">
        <dgm:presLayoutVars>
          <dgm:dir/>
          <dgm:resizeHandles val="exact"/>
        </dgm:presLayoutVars>
      </dgm:prSet>
      <dgm:spPr/>
    </dgm:pt>
    <dgm:pt modelId="{33D7F82C-6091-4F76-99C9-F54A19250D2F}" type="pres">
      <dgm:prSet presAssocID="{8412BCA3-3E64-4644-9982-701B93F13460}" presName="composite" presStyleCnt="0"/>
      <dgm:spPr/>
    </dgm:pt>
    <dgm:pt modelId="{A45819DE-E0A5-435A-8425-624C83B7778A}" type="pres">
      <dgm:prSet presAssocID="{8412BCA3-3E64-4644-9982-701B93F13460}" presName="imgShp" presStyleLbl="fgImgPlace1" presStyleIdx="0" presStyleCnt="5" custLinFactNeighborX="-85439" custLinFactNeighborY="28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67FBBED-C2DC-45FA-B339-7549F7CA91D7}" type="pres">
      <dgm:prSet presAssocID="{8412BCA3-3E64-4644-9982-701B93F13460}" presName="txShp" presStyleLbl="node1" presStyleIdx="0" presStyleCnt="5" custLinFactNeighborX="-17104" custLinFactNeighborY="8056">
        <dgm:presLayoutVars>
          <dgm:bulletEnabled val="1"/>
        </dgm:presLayoutVars>
      </dgm:prSet>
      <dgm:spPr/>
    </dgm:pt>
    <dgm:pt modelId="{578FD848-C395-423D-908C-EB8B1A11B746}" type="pres">
      <dgm:prSet presAssocID="{46230FC9-F693-4C30-8691-EBA788AF3991}" presName="spacing" presStyleCnt="0"/>
      <dgm:spPr/>
    </dgm:pt>
    <dgm:pt modelId="{262ADBAD-CB58-4D3D-B1A2-9525BE4902A0}" type="pres">
      <dgm:prSet presAssocID="{D25B5A05-1A50-4CF8-9C72-B4A4905F93D8}" presName="composite" presStyleCnt="0"/>
      <dgm:spPr/>
    </dgm:pt>
    <dgm:pt modelId="{0E6261E6-E543-4A28-AE21-BC25D4458911}" type="pres">
      <dgm:prSet presAssocID="{D25B5A05-1A50-4CF8-9C72-B4A4905F93D8}" presName="imgShp" presStyleLbl="fgImgPlace1" presStyleIdx="1" presStyleCnt="5" custLinFactNeighborX="-1473" custLinFactNeighborY="14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EDE57DD-9A5E-4A9B-85D7-598762736A58}" type="pres">
      <dgm:prSet presAssocID="{D25B5A05-1A50-4CF8-9C72-B4A4905F93D8}" presName="txShp" presStyleLbl="node1" presStyleIdx="1" presStyleCnt="5" custLinFactNeighborX="-320" custLinFactNeighborY="1473">
        <dgm:presLayoutVars>
          <dgm:bulletEnabled val="1"/>
        </dgm:presLayoutVars>
      </dgm:prSet>
      <dgm:spPr/>
    </dgm:pt>
    <dgm:pt modelId="{6313D17F-46F7-47D7-9145-EB6E1D4E81D9}" type="pres">
      <dgm:prSet presAssocID="{22CD2E09-DA04-490F-9987-CDADF7FA14CA}" presName="spacing" presStyleCnt="0"/>
      <dgm:spPr/>
    </dgm:pt>
    <dgm:pt modelId="{3D2965B9-8F53-46EA-AEA4-27D561E690B1}" type="pres">
      <dgm:prSet presAssocID="{3B81F328-A3B1-40FC-BD2B-B83398B2C9AB}" presName="composite" presStyleCnt="0"/>
      <dgm:spPr/>
    </dgm:pt>
    <dgm:pt modelId="{F82035EF-B452-4ED4-8938-CEF4CDB0951D}" type="pres">
      <dgm:prSet presAssocID="{3B81F328-A3B1-40FC-BD2B-B83398B2C9AB}" presName="imgShp" presStyleLbl="fgImgPlace1" presStyleIdx="2" presStyleCnt="5" custLinFactNeighborX="82493" custLinFactNeighborY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0ACC35-08B6-4DD1-BAE5-E16FE7359BD5}" type="pres">
      <dgm:prSet presAssocID="{3B81F328-A3B1-40FC-BD2B-B83398B2C9AB}" presName="txShp" presStyleLbl="node1" presStyleIdx="2" presStyleCnt="5" custLinFactNeighborX="17917" custLinFactNeighborY="0">
        <dgm:presLayoutVars>
          <dgm:bulletEnabled val="1"/>
        </dgm:presLayoutVars>
      </dgm:prSet>
      <dgm:spPr/>
    </dgm:pt>
    <dgm:pt modelId="{13AFC45E-E7FE-4DD4-AB21-379834C60FF8}" type="pres">
      <dgm:prSet presAssocID="{A8F17747-AAE0-4080-A612-99207C26E472}" presName="spacing" presStyleCnt="0"/>
      <dgm:spPr/>
    </dgm:pt>
    <dgm:pt modelId="{D4FE847A-8016-476E-B71F-044827DE3EA0}" type="pres">
      <dgm:prSet presAssocID="{BB06503D-35FB-4DAC-9524-9DF7DE88DE8D}" presName="composite" presStyleCnt="0"/>
      <dgm:spPr/>
    </dgm:pt>
    <dgm:pt modelId="{879716C7-2DFA-4057-B97F-01E1CE23C197}" type="pres">
      <dgm:prSet presAssocID="{BB06503D-35FB-4DAC-9524-9DF7DE88DE8D}" presName="imgShp" presStyleLbl="fgImgPlace1" presStyleIdx="3" presStyleCnt="5" custLinFactNeighborX="-1473" custLinFactNeighborY="14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F00A2B1-85F4-4F86-9D58-5EF01D5AF413}" type="pres">
      <dgm:prSet presAssocID="{BB06503D-35FB-4DAC-9524-9DF7DE88DE8D}" presName="txShp" presStyleLbl="node1" presStyleIdx="3" presStyleCnt="5" custLinFactNeighborX="-320" custLinFactNeighborY="1473">
        <dgm:presLayoutVars>
          <dgm:bulletEnabled val="1"/>
        </dgm:presLayoutVars>
      </dgm:prSet>
      <dgm:spPr/>
    </dgm:pt>
    <dgm:pt modelId="{E457A349-81C7-481B-A7FF-2B998B751F9E}" type="pres">
      <dgm:prSet presAssocID="{6F52202D-5F30-4208-930D-FE7B7022B40E}" presName="spacing" presStyleCnt="0"/>
      <dgm:spPr/>
    </dgm:pt>
    <dgm:pt modelId="{24D2B989-134F-47DC-989A-884EDC82B9CA}" type="pres">
      <dgm:prSet presAssocID="{D7969F04-CDB3-433E-9930-99908A51E262}" presName="composite" presStyleCnt="0"/>
      <dgm:spPr/>
    </dgm:pt>
    <dgm:pt modelId="{0D1147FF-51BF-4405-B379-7DC986A6F161}" type="pres">
      <dgm:prSet presAssocID="{D7969F04-CDB3-433E-9930-99908A51E262}" presName="imgShp" presStyleLbl="fgImgPlace1" presStyleIdx="4" presStyleCnt="5" custLinFactNeighborX="-85439" custLinFactNeighborY="14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D71D635-B53D-479F-B128-C172DF967028}" type="pres">
      <dgm:prSet presAssocID="{D7969F04-CDB3-433E-9930-99908A51E262}" presName="txShp" presStyleLbl="node1" presStyleIdx="4" presStyleCnt="5" custLinFactNeighborX="-18557" custLinFactNeighborY="1473">
        <dgm:presLayoutVars>
          <dgm:bulletEnabled val="1"/>
        </dgm:presLayoutVars>
      </dgm:prSet>
      <dgm:spPr/>
    </dgm:pt>
  </dgm:ptLst>
  <dgm:cxnLst>
    <dgm:cxn modelId="{1CD17F0A-10CE-4073-B977-66644480BC3C}" type="presOf" srcId="{D25B5A05-1A50-4CF8-9C72-B4A4905F93D8}" destId="{8EDE57DD-9A5E-4A9B-85D7-598762736A58}" srcOrd="0" destOrd="0" presId="urn:microsoft.com/office/officeart/2005/8/layout/vList3"/>
    <dgm:cxn modelId="{470DF210-2C7D-4A69-B965-FBB5C27447DE}" type="presOf" srcId="{3B81F328-A3B1-40FC-BD2B-B83398B2C9AB}" destId="{AD0ACC35-08B6-4DD1-BAE5-E16FE7359BD5}" srcOrd="0" destOrd="0" presId="urn:microsoft.com/office/officeart/2005/8/layout/vList3"/>
    <dgm:cxn modelId="{7146852F-7A30-4CC0-A509-DB577B713923}" srcId="{514732D5-9D0A-489C-8B8B-76319DF70128}" destId="{8412BCA3-3E64-4644-9982-701B93F13460}" srcOrd="0" destOrd="0" parTransId="{687004B2-D486-4AB0-9B90-ACC8EB0C3C36}" sibTransId="{46230FC9-F693-4C30-8691-EBA788AF3991}"/>
    <dgm:cxn modelId="{B1DEAB5F-BC99-4BBE-92B9-5A77113F2F1B}" type="presOf" srcId="{8412BCA3-3E64-4644-9982-701B93F13460}" destId="{067FBBED-C2DC-45FA-B339-7549F7CA91D7}" srcOrd="0" destOrd="0" presId="urn:microsoft.com/office/officeart/2005/8/layout/vList3"/>
    <dgm:cxn modelId="{F94D8752-C3D0-4D4D-8825-19695F1D6E05}" srcId="{514732D5-9D0A-489C-8B8B-76319DF70128}" destId="{D7969F04-CDB3-433E-9930-99908A51E262}" srcOrd="4" destOrd="0" parTransId="{8E9B46A5-189C-4A3C-AC6A-519DDFA4FF32}" sibTransId="{72F79BA6-B3D5-402A-B9FA-C70C9DA669CE}"/>
    <dgm:cxn modelId="{774BA873-3F73-453A-993A-6461F98A7688}" srcId="{514732D5-9D0A-489C-8B8B-76319DF70128}" destId="{BB06503D-35FB-4DAC-9524-9DF7DE88DE8D}" srcOrd="3" destOrd="0" parTransId="{067CC109-4882-46BF-A4C4-B4E66823D037}" sibTransId="{6F52202D-5F30-4208-930D-FE7B7022B40E}"/>
    <dgm:cxn modelId="{FFECD559-D5A8-408D-B899-C795EFBD4D9D}" type="presOf" srcId="{514732D5-9D0A-489C-8B8B-76319DF70128}" destId="{8C2E3766-03F5-4DAC-ACE2-9A0ED4B9694B}" srcOrd="0" destOrd="0" presId="urn:microsoft.com/office/officeart/2005/8/layout/vList3"/>
    <dgm:cxn modelId="{9BB5F2AB-6BA1-4E08-91C6-8FB8D1123DD9}" srcId="{514732D5-9D0A-489C-8B8B-76319DF70128}" destId="{D25B5A05-1A50-4CF8-9C72-B4A4905F93D8}" srcOrd="1" destOrd="0" parTransId="{BAA35F0E-E455-40F8-A42E-F5B647FF55D5}" sibTransId="{22CD2E09-DA04-490F-9987-CDADF7FA14CA}"/>
    <dgm:cxn modelId="{B2C83BB8-6A3B-4DD4-A82A-02CCB7F6ADA7}" srcId="{514732D5-9D0A-489C-8B8B-76319DF70128}" destId="{3B81F328-A3B1-40FC-BD2B-B83398B2C9AB}" srcOrd="2" destOrd="0" parTransId="{323ACB41-9CB7-4EC5-A1DB-D4817B3F448A}" sibTransId="{A8F17747-AAE0-4080-A612-99207C26E472}"/>
    <dgm:cxn modelId="{F05E36C4-A65D-43D5-A2BC-CB7A57336518}" type="presOf" srcId="{D7969F04-CDB3-433E-9930-99908A51E262}" destId="{7D71D635-B53D-479F-B128-C172DF967028}" srcOrd="0" destOrd="0" presId="urn:microsoft.com/office/officeart/2005/8/layout/vList3"/>
    <dgm:cxn modelId="{E03727C9-E771-4F03-8148-908349DE011D}" type="presOf" srcId="{BB06503D-35FB-4DAC-9524-9DF7DE88DE8D}" destId="{9F00A2B1-85F4-4F86-9D58-5EF01D5AF413}" srcOrd="0" destOrd="0" presId="urn:microsoft.com/office/officeart/2005/8/layout/vList3"/>
    <dgm:cxn modelId="{C874FBEA-0D9E-4A22-84AA-C658B446B915}" type="presParOf" srcId="{8C2E3766-03F5-4DAC-ACE2-9A0ED4B9694B}" destId="{33D7F82C-6091-4F76-99C9-F54A19250D2F}" srcOrd="0" destOrd="0" presId="urn:microsoft.com/office/officeart/2005/8/layout/vList3"/>
    <dgm:cxn modelId="{00292DCF-77F3-485E-90D4-3156188E92CC}" type="presParOf" srcId="{33D7F82C-6091-4F76-99C9-F54A19250D2F}" destId="{A45819DE-E0A5-435A-8425-624C83B7778A}" srcOrd="0" destOrd="0" presId="urn:microsoft.com/office/officeart/2005/8/layout/vList3"/>
    <dgm:cxn modelId="{29E7E6C4-BD7B-46EF-8BED-28DACCE53B69}" type="presParOf" srcId="{33D7F82C-6091-4F76-99C9-F54A19250D2F}" destId="{067FBBED-C2DC-45FA-B339-7549F7CA91D7}" srcOrd="1" destOrd="0" presId="urn:microsoft.com/office/officeart/2005/8/layout/vList3"/>
    <dgm:cxn modelId="{5092AC4D-B45B-4D24-BABA-17E42A5863CE}" type="presParOf" srcId="{8C2E3766-03F5-4DAC-ACE2-9A0ED4B9694B}" destId="{578FD848-C395-423D-908C-EB8B1A11B746}" srcOrd="1" destOrd="0" presId="urn:microsoft.com/office/officeart/2005/8/layout/vList3"/>
    <dgm:cxn modelId="{AEDB4D38-6850-4036-A7E3-C0E44EDF6865}" type="presParOf" srcId="{8C2E3766-03F5-4DAC-ACE2-9A0ED4B9694B}" destId="{262ADBAD-CB58-4D3D-B1A2-9525BE4902A0}" srcOrd="2" destOrd="0" presId="urn:microsoft.com/office/officeart/2005/8/layout/vList3"/>
    <dgm:cxn modelId="{219BD690-C989-48FC-A9DC-A4CAA0B5058F}" type="presParOf" srcId="{262ADBAD-CB58-4D3D-B1A2-9525BE4902A0}" destId="{0E6261E6-E543-4A28-AE21-BC25D4458911}" srcOrd="0" destOrd="0" presId="urn:microsoft.com/office/officeart/2005/8/layout/vList3"/>
    <dgm:cxn modelId="{6657606E-B4EF-4B60-BED1-A1D24BCD3DF1}" type="presParOf" srcId="{262ADBAD-CB58-4D3D-B1A2-9525BE4902A0}" destId="{8EDE57DD-9A5E-4A9B-85D7-598762736A58}" srcOrd="1" destOrd="0" presId="urn:microsoft.com/office/officeart/2005/8/layout/vList3"/>
    <dgm:cxn modelId="{ED867788-CE1D-4EB7-BDD2-319D2955FF9B}" type="presParOf" srcId="{8C2E3766-03F5-4DAC-ACE2-9A0ED4B9694B}" destId="{6313D17F-46F7-47D7-9145-EB6E1D4E81D9}" srcOrd="3" destOrd="0" presId="urn:microsoft.com/office/officeart/2005/8/layout/vList3"/>
    <dgm:cxn modelId="{318D7B9A-918C-43B0-8074-9E472C584482}" type="presParOf" srcId="{8C2E3766-03F5-4DAC-ACE2-9A0ED4B9694B}" destId="{3D2965B9-8F53-46EA-AEA4-27D561E690B1}" srcOrd="4" destOrd="0" presId="urn:microsoft.com/office/officeart/2005/8/layout/vList3"/>
    <dgm:cxn modelId="{7E65695D-B8B7-4007-8FC0-A87E15B6E020}" type="presParOf" srcId="{3D2965B9-8F53-46EA-AEA4-27D561E690B1}" destId="{F82035EF-B452-4ED4-8938-CEF4CDB0951D}" srcOrd="0" destOrd="0" presId="urn:microsoft.com/office/officeart/2005/8/layout/vList3"/>
    <dgm:cxn modelId="{E024B6FB-C0C7-4628-BF0C-50A82D168CCE}" type="presParOf" srcId="{3D2965B9-8F53-46EA-AEA4-27D561E690B1}" destId="{AD0ACC35-08B6-4DD1-BAE5-E16FE7359BD5}" srcOrd="1" destOrd="0" presId="urn:microsoft.com/office/officeart/2005/8/layout/vList3"/>
    <dgm:cxn modelId="{4D7EA8E1-D1D1-4E68-A0E0-914EC56D9DD3}" type="presParOf" srcId="{8C2E3766-03F5-4DAC-ACE2-9A0ED4B9694B}" destId="{13AFC45E-E7FE-4DD4-AB21-379834C60FF8}" srcOrd="5" destOrd="0" presId="urn:microsoft.com/office/officeart/2005/8/layout/vList3"/>
    <dgm:cxn modelId="{242642FD-54C5-43DA-8A10-B9EA67FA4FD3}" type="presParOf" srcId="{8C2E3766-03F5-4DAC-ACE2-9A0ED4B9694B}" destId="{D4FE847A-8016-476E-B71F-044827DE3EA0}" srcOrd="6" destOrd="0" presId="urn:microsoft.com/office/officeart/2005/8/layout/vList3"/>
    <dgm:cxn modelId="{CEAE70E3-2F2E-4767-B89B-E2137891E774}" type="presParOf" srcId="{D4FE847A-8016-476E-B71F-044827DE3EA0}" destId="{879716C7-2DFA-4057-B97F-01E1CE23C197}" srcOrd="0" destOrd="0" presId="urn:microsoft.com/office/officeart/2005/8/layout/vList3"/>
    <dgm:cxn modelId="{9416D48D-8A8F-485C-B016-DEE220FDD048}" type="presParOf" srcId="{D4FE847A-8016-476E-B71F-044827DE3EA0}" destId="{9F00A2B1-85F4-4F86-9D58-5EF01D5AF413}" srcOrd="1" destOrd="0" presId="urn:microsoft.com/office/officeart/2005/8/layout/vList3"/>
    <dgm:cxn modelId="{B5837F5A-59B0-45B6-B857-5DC0C423CBF5}" type="presParOf" srcId="{8C2E3766-03F5-4DAC-ACE2-9A0ED4B9694B}" destId="{E457A349-81C7-481B-A7FF-2B998B751F9E}" srcOrd="7" destOrd="0" presId="urn:microsoft.com/office/officeart/2005/8/layout/vList3"/>
    <dgm:cxn modelId="{EB87A3F3-E1DB-4B6E-85F2-2F0D7C2F7FC4}" type="presParOf" srcId="{8C2E3766-03F5-4DAC-ACE2-9A0ED4B9694B}" destId="{24D2B989-134F-47DC-989A-884EDC82B9CA}" srcOrd="8" destOrd="0" presId="urn:microsoft.com/office/officeart/2005/8/layout/vList3"/>
    <dgm:cxn modelId="{33C7B826-D953-462B-8B20-B39428D52404}" type="presParOf" srcId="{24D2B989-134F-47DC-989A-884EDC82B9CA}" destId="{0D1147FF-51BF-4405-B379-7DC986A6F161}" srcOrd="0" destOrd="0" presId="urn:microsoft.com/office/officeart/2005/8/layout/vList3"/>
    <dgm:cxn modelId="{73F16342-9BEC-4243-B6A3-B05105127FF0}" type="presParOf" srcId="{24D2B989-134F-47DC-989A-884EDC82B9CA}" destId="{7D71D635-B53D-479F-B128-C172DF9670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FBBED-C2DC-45FA-B339-7549F7CA91D7}">
      <dsp:nvSpPr>
        <dsp:cNvPr id="0" name=""/>
        <dsp:cNvSpPr/>
      </dsp:nvSpPr>
      <dsp:spPr>
        <a:xfrm rot="10800000">
          <a:off x="536418" y="70901"/>
          <a:ext cx="3969385" cy="8621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79" tIns="57150" rIns="10668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프로젝트 소개</a:t>
          </a:r>
        </a:p>
      </dsp:txBody>
      <dsp:txXfrm rot="10800000">
        <a:off x="751952" y="70901"/>
        <a:ext cx="3753851" cy="862138"/>
      </dsp:txXfrm>
    </dsp:sp>
    <dsp:sp modelId="{A45819DE-E0A5-435A-8425-624C83B7778A}">
      <dsp:nvSpPr>
        <dsp:cNvPr id="0" name=""/>
        <dsp:cNvSpPr/>
      </dsp:nvSpPr>
      <dsp:spPr>
        <a:xfrm>
          <a:off x="47670" y="25622"/>
          <a:ext cx="862138" cy="8621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E57DD-9A5E-4A9B-85D7-598762736A58}">
      <dsp:nvSpPr>
        <dsp:cNvPr id="0" name=""/>
        <dsp:cNvSpPr/>
      </dsp:nvSpPr>
      <dsp:spPr>
        <a:xfrm rot="10800000">
          <a:off x="1202640" y="1133640"/>
          <a:ext cx="3969385" cy="8621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79" tIns="57150" rIns="10668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프로젝트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 </a:t>
          </a:r>
          <a:r>
            <a:rPr lang="ko-KR" altLang="en-US" sz="1500" kern="1200" dirty="0"/>
            <a:t>개발 배경 및 목적</a:t>
          </a:r>
        </a:p>
      </dsp:txBody>
      <dsp:txXfrm rot="10800000">
        <a:off x="1418174" y="1133640"/>
        <a:ext cx="3753851" cy="862138"/>
      </dsp:txXfrm>
    </dsp:sp>
    <dsp:sp modelId="{0E6261E6-E543-4A28-AE21-BC25D4458911}">
      <dsp:nvSpPr>
        <dsp:cNvPr id="0" name=""/>
        <dsp:cNvSpPr/>
      </dsp:nvSpPr>
      <dsp:spPr>
        <a:xfrm>
          <a:off x="771573" y="1133640"/>
          <a:ext cx="862138" cy="8621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ACC35-08B6-4DD1-BAE5-E16FE7359BD5}">
      <dsp:nvSpPr>
        <dsp:cNvPr id="0" name=""/>
        <dsp:cNvSpPr/>
      </dsp:nvSpPr>
      <dsp:spPr>
        <a:xfrm rot="10800000">
          <a:off x="1926536" y="2240435"/>
          <a:ext cx="3969385" cy="8621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79" tIns="57150" rIns="10668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게임 진행 방법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및 전체 구조도</a:t>
          </a:r>
        </a:p>
      </dsp:txBody>
      <dsp:txXfrm rot="10800000">
        <a:off x="2142070" y="2240435"/>
        <a:ext cx="3753851" cy="862138"/>
      </dsp:txXfrm>
    </dsp:sp>
    <dsp:sp modelId="{F82035EF-B452-4ED4-8938-CEF4CDB0951D}">
      <dsp:nvSpPr>
        <dsp:cNvPr id="0" name=""/>
        <dsp:cNvSpPr/>
      </dsp:nvSpPr>
      <dsp:spPr>
        <a:xfrm>
          <a:off x="1495476" y="2240435"/>
          <a:ext cx="862138" cy="8621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0A2B1-85F4-4F86-9D58-5EF01D5AF413}">
      <dsp:nvSpPr>
        <dsp:cNvPr id="0" name=""/>
        <dsp:cNvSpPr/>
      </dsp:nvSpPr>
      <dsp:spPr>
        <a:xfrm rot="10800000">
          <a:off x="1202640" y="3372627"/>
          <a:ext cx="3969385" cy="8621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79" tIns="57150" rIns="10668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개발 요구사항</a:t>
          </a:r>
        </a:p>
      </dsp:txBody>
      <dsp:txXfrm rot="10800000">
        <a:off x="1418174" y="3372627"/>
        <a:ext cx="3753851" cy="862138"/>
      </dsp:txXfrm>
    </dsp:sp>
    <dsp:sp modelId="{879716C7-2DFA-4057-B97F-01E1CE23C197}">
      <dsp:nvSpPr>
        <dsp:cNvPr id="0" name=""/>
        <dsp:cNvSpPr/>
      </dsp:nvSpPr>
      <dsp:spPr>
        <a:xfrm>
          <a:off x="771573" y="3372627"/>
          <a:ext cx="862138" cy="8621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1D635-B53D-479F-B128-C172DF967028}">
      <dsp:nvSpPr>
        <dsp:cNvPr id="0" name=""/>
        <dsp:cNvSpPr/>
      </dsp:nvSpPr>
      <dsp:spPr>
        <a:xfrm rot="10800000">
          <a:off x="478743" y="4480870"/>
          <a:ext cx="3969385" cy="8621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79" tIns="57150" rIns="10668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마일스톤</a:t>
          </a:r>
          <a:endParaRPr lang="ko-KR" altLang="en-US" sz="1500" kern="1200" dirty="0"/>
        </a:p>
      </dsp:txBody>
      <dsp:txXfrm rot="10800000">
        <a:off x="694277" y="4480870"/>
        <a:ext cx="3753851" cy="862138"/>
      </dsp:txXfrm>
    </dsp:sp>
    <dsp:sp modelId="{0D1147FF-51BF-4405-B379-7DC986A6F161}">
      <dsp:nvSpPr>
        <dsp:cNvPr id="0" name=""/>
        <dsp:cNvSpPr/>
      </dsp:nvSpPr>
      <dsp:spPr>
        <a:xfrm>
          <a:off x="47670" y="4480870"/>
          <a:ext cx="862138" cy="8621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다리꼴 27"/>
          <p:cNvSpPr>
            <a:spLocks/>
          </p:cNvSpPr>
          <p:nvPr/>
        </p:nvSpPr>
        <p:spPr bwMode="auto">
          <a:xfrm flipV="1">
            <a:off x="-812801" y="1335215"/>
            <a:ext cx="13817601" cy="3739509"/>
          </a:xfrm>
          <a:custGeom>
            <a:avLst/>
            <a:gdLst>
              <a:gd name="connsiteX0" fmla="*/ 0 w 12192000"/>
              <a:gd name="connsiteY0" fmla="*/ 2781625 h 2781625"/>
              <a:gd name="connsiteX1" fmla="*/ 3493804 w 12192000"/>
              <a:gd name="connsiteY1" fmla="*/ 0 h 2781625"/>
              <a:gd name="connsiteX2" fmla="*/ 8698196 w 12192000"/>
              <a:gd name="connsiteY2" fmla="*/ 0 h 2781625"/>
              <a:gd name="connsiteX3" fmla="*/ 12192000 w 12192000"/>
              <a:gd name="connsiteY3" fmla="*/ 2781625 h 2781625"/>
              <a:gd name="connsiteX4" fmla="*/ 0 w 12192000"/>
              <a:gd name="connsiteY4" fmla="*/ 2781625 h 2781625"/>
              <a:gd name="connsiteX0" fmla="*/ 0 w 12192000"/>
              <a:gd name="connsiteY0" fmla="*/ 2781625 h 2781625"/>
              <a:gd name="connsiteX1" fmla="*/ 3493804 w 12192000"/>
              <a:gd name="connsiteY1" fmla="*/ 0 h 2781625"/>
              <a:gd name="connsiteX2" fmla="*/ 8698196 w 12192000"/>
              <a:gd name="connsiteY2" fmla="*/ 0 h 2781625"/>
              <a:gd name="connsiteX3" fmla="*/ 12192000 w 12192000"/>
              <a:gd name="connsiteY3" fmla="*/ 2781625 h 2781625"/>
              <a:gd name="connsiteX4" fmla="*/ 0 w 12192000"/>
              <a:gd name="connsiteY4" fmla="*/ 2781625 h 2781625"/>
              <a:gd name="connsiteX0" fmla="*/ 0 w 12192000"/>
              <a:gd name="connsiteY0" fmla="*/ 2781625 h 2781625"/>
              <a:gd name="connsiteX1" fmla="*/ 3493804 w 12192000"/>
              <a:gd name="connsiteY1" fmla="*/ 0 h 2781625"/>
              <a:gd name="connsiteX2" fmla="*/ 8698196 w 12192000"/>
              <a:gd name="connsiteY2" fmla="*/ 0 h 2781625"/>
              <a:gd name="connsiteX3" fmla="*/ 12192000 w 12192000"/>
              <a:gd name="connsiteY3" fmla="*/ 2781625 h 2781625"/>
              <a:gd name="connsiteX4" fmla="*/ 0 w 12192000"/>
              <a:gd name="connsiteY4" fmla="*/ 2781625 h 2781625"/>
              <a:gd name="connsiteX0" fmla="*/ 0 w 12192000"/>
              <a:gd name="connsiteY0" fmla="*/ 2781625 h 2781625"/>
              <a:gd name="connsiteX1" fmla="*/ 3493804 w 12192000"/>
              <a:gd name="connsiteY1" fmla="*/ 0 h 2781625"/>
              <a:gd name="connsiteX2" fmla="*/ 8698196 w 12192000"/>
              <a:gd name="connsiteY2" fmla="*/ 0 h 2781625"/>
              <a:gd name="connsiteX3" fmla="*/ 12192000 w 12192000"/>
              <a:gd name="connsiteY3" fmla="*/ 2781625 h 2781625"/>
              <a:gd name="connsiteX4" fmla="*/ 0 w 12192000"/>
              <a:gd name="connsiteY4" fmla="*/ 2781625 h 2781625"/>
              <a:gd name="connsiteX0" fmla="*/ 0 w 12192000"/>
              <a:gd name="connsiteY0" fmla="*/ 2781625 h 2781625"/>
              <a:gd name="connsiteX1" fmla="*/ 3493804 w 12192000"/>
              <a:gd name="connsiteY1" fmla="*/ 0 h 2781625"/>
              <a:gd name="connsiteX2" fmla="*/ 8698196 w 12192000"/>
              <a:gd name="connsiteY2" fmla="*/ 0 h 2781625"/>
              <a:gd name="connsiteX3" fmla="*/ 12192000 w 12192000"/>
              <a:gd name="connsiteY3" fmla="*/ 2781625 h 2781625"/>
              <a:gd name="connsiteX4" fmla="*/ 0 w 12192000"/>
              <a:gd name="connsiteY4" fmla="*/ 2781625 h 2781625"/>
              <a:gd name="connsiteX0" fmla="*/ 0 w 12192000"/>
              <a:gd name="connsiteY0" fmla="*/ 2781625 h 3368647"/>
              <a:gd name="connsiteX1" fmla="*/ 3493804 w 12192000"/>
              <a:gd name="connsiteY1" fmla="*/ 0 h 3368647"/>
              <a:gd name="connsiteX2" fmla="*/ 8698196 w 12192000"/>
              <a:gd name="connsiteY2" fmla="*/ 0 h 3368647"/>
              <a:gd name="connsiteX3" fmla="*/ 12192000 w 12192000"/>
              <a:gd name="connsiteY3" fmla="*/ 2781625 h 3368647"/>
              <a:gd name="connsiteX4" fmla="*/ 0 w 12192000"/>
              <a:gd name="connsiteY4" fmla="*/ 2781625 h 3368647"/>
              <a:gd name="connsiteX0" fmla="*/ 0 w 12192000"/>
              <a:gd name="connsiteY0" fmla="*/ 2781625 h 3679494"/>
              <a:gd name="connsiteX1" fmla="*/ 3493804 w 12192000"/>
              <a:gd name="connsiteY1" fmla="*/ 0 h 3679494"/>
              <a:gd name="connsiteX2" fmla="*/ 8698196 w 12192000"/>
              <a:gd name="connsiteY2" fmla="*/ 0 h 3679494"/>
              <a:gd name="connsiteX3" fmla="*/ 12192000 w 12192000"/>
              <a:gd name="connsiteY3" fmla="*/ 2781625 h 3679494"/>
              <a:gd name="connsiteX4" fmla="*/ 0 w 12192000"/>
              <a:gd name="connsiteY4" fmla="*/ 2781625 h 3679494"/>
              <a:gd name="connsiteX0" fmla="*/ 0 w 12204780"/>
              <a:gd name="connsiteY0" fmla="*/ 2781625 h 3656294"/>
              <a:gd name="connsiteX1" fmla="*/ 3493804 w 12204780"/>
              <a:gd name="connsiteY1" fmla="*/ 0 h 3656294"/>
              <a:gd name="connsiteX2" fmla="*/ 8698196 w 12204780"/>
              <a:gd name="connsiteY2" fmla="*/ 0 h 3656294"/>
              <a:gd name="connsiteX3" fmla="*/ 12204780 w 12204780"/>
              <a:gd name="connsiteY3" fmla="*/ 2738083 h 3656294"/>
              <a:gd name="connsiteX4" fmla="*/ 0 w 12204780"/>
              <a:gd name="connsiteY4" fmla="*/ 2781625 h 3656294"/>
              <a:gd name="connsiteX0" fmla="*/ 0 w 12166440"/>
              <a:gd name="connsiteY0" fmla="*/ 2781625 h 3687357"/>
              <a:gd name="connsiteX1" fmla="*/ 3493804 w 12166440"/>
              <a:gd name="connsiteY1" fmla="*/ 0 h 3687357"/>
              <a:gd name="connsiteX2" fmla="*/ 8698196 w 12166440"/>
              <a:gd name="connsiteY2" fmla="*/ 0 h 3687357"/>
              <a:gd name="connsiteX3" fmla="*/ 12166440 w 12166440"/>
              <a:gd name="connsiteY3" fmla="*/ 2796140 h 3687357"/>
              <a:gd name="connsiteX4" fmla="*/ 0 w 12166440"/>
              <a:gd name="connsiteY4" fmla="*/ 2781625 h 3687357"/>
              <a:gd name="connsiteX0" fmla="*/ 0 w 12166440"/>
              <a:gd name="connsiteY0" fmla="*/ 2781625 h 3739509"/>
              <a:gd name="connsiteX1" fmla="*/ 3493804 w 12166440"/>
              <a:gd name="connsiteY1" fmla="*/ 0 h 3739509"/>
              <a:gd name="connsiteX2" fmla="*/ 8698196 w 12166440"/>
              <a:gd name="connsiteY2" fmla="*/ 0 h 3739509"/>
              <a:gd name="connsiteX3" fmla="*/ 12166440 w 12166440"/>
              <a:gd name="connsiteY3" fmla="*/ 2796140 h 3739509"/>
              <a:gd name="connsiteX4" fmla="*/ 0 w 12166440"/>
              <a:gd name="connsiteY4" fmla="*/ 2781625 h 3739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6440" h="3739509">
                <a:moveTo>
                  <a:pt x="0" y="2781625"/>
                </a:moveTo>
                <a:cubicBezTo>
                  <a:pt x="682001" y="1397217"/>
                  <a:pt x="894103" y="355708"/>
                  <a:pt x="3493804" y="0"/>
                </a:cubicBezTo>
                <a:lnTo>
                  <a:pt x="8698196" y="0"/>
                </a:lnTo>
                <a:cubicBezTo>
                  <a:pt x="11107397" y="25508"/>
                  <a:pt x="11395539" y="1399032"/>
                  <a:pt x="12166440" y="2796140"/>
                </a:cubicBezTo>
                <a:cubicBezTo>
                  <a:pt x="8129118" y="4247569"/>
                  <a:pt x="2870200" y="3848425"/>
                  <a:pt x="0" y="2781625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635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8663289" y="3992911"/>
            <a:ext cx="776288" cy="442913"/>
          </a:xfrm>
          <a:custGeom>
            <a:avLst/>
            <a:gdLst>
              <a:gd name="T0" fmla="*/ 1317 w 1469"/>
              <a:gd name="T1" fmla="*/ 91 h 838"/>
              <a:gd name="T2" fmla="*/ 1138 w 1469"/>
              <a:gd name="T3" fmla="*/ 51 h 838"/>
              <a:gd name="T4" fmla="*/ 958 w 1469"/>
              <a:gd name="T5" fmla="*/ 12 h 838"/>
              <a:gd name="T6" fmla="*/ 911 w 1469"/>
              <a:gd name="T7" fmla="*/ 3 h 838"/>
              <a:gd name="T8" fmla="*/ 814 w 1469"/>
              <a:gd name="T9" fmla="*/ 0 h 838"/>
              <a:gd name="T10" fmla="*/ 722 w 1469"/>
              <a:gd name="T11" fmla="*/ 13 h 838"/>
              <a:gd name="T12" fmla="*/ 633 w 1469"/>
              <a:gd name="T13" fmla="*/ 41 h 838"/>
              <a:gd name="T14" fmla="*/ 551 w 1469"/>
              <a:gd name="T15" fmla="*/ 82 h 838"/>
              <a:gd name="T16" fmla="*/ 476 w 1469"/>
              <a:gd name="T17" fmla="*/ 139 h 838"/>
              <a:gd name="T18" fmla="*/ 412 w 1469"/>
              <a:gd name="T19" fmla="*/ 206 h 838"/>
              <a:gd name="T20" fmla="*/ 359 w 1469"/>
              <a:gd name="T21" fmla="*/ 285 h 838"/>
              <a:gd name="T22" fmla="*/ 337 w 1469"/>
              <a:gd name="T23" fmla="*/ 330 h 838"/>
              <a:gd name="T24" fmla="*/ 261 w 1469"/>
              <a:gd name="T25" fmla="*/ 501 h 838"/>
              <a:gd name="T26" fmla="*/ 0 w 1469"/>
              <a:gd name="T27" fmla="*/ 501 h 838"/>
              <a:gd name="T28" fmla="*/ 179 w 1469"/>
              <a:gd name="T29" fmla="*/ 838 h 838"/>
              <a:gd name="T30" fmla="*/ 1164 w 1469"/>
              <a:gd name="T31" fmla="*/ 720 h 838"/>
              <a:gd name="T32" fmla="*/ 1193 w 1469"/>
              <a:gd name="T33" fmla="*/ 716 h 838"/>
              <a:gd name="T34" fmla="*/ 1248 w 1469"/>
              <a:gd name="T35" fmla="*/ 700 h 838"/>
              <a:gd name="T36" fmla="*/ 1297 w 1469"/>
              <a:gd name="T37" fmla="*/ 677 h 838"/>
              <a:gd name="T38" fmla="*/ 1340 w 1469"/>
              <a:gd name="T39" fmla="*/ 648 h 838"/>
              <a:gd name="T40" fmla="*/ 1377 w 1469"/>
              <a:gd name="T41" fmla="*/ 612 h 838"/>
              <a:gd name="T42" fmla="*/ 1409 w 1469"/>
              <a:gd name="T43" fmla="*/ 572 h 838"/>
              <a:gd name="T44" fmla="*/ 1435 w 1469"/>
              <a:gd name="T45" fmla="*/ 529 h 838"/>
              <a:gd name="T46" fmla="*/ 1452 w 1469"/>
              <a:gd name="T47" fmla="*/ 481 h 838"/>
              <a:gd name="T48" fmla="*/ 1465 w 1469"/>
              <a:gd name="T49" fmla="*/ 434 h 838"/>
              <a:gd name="T50" fmla="*/ 1469 w 1469"/>
              <a:gd name="T51" fmla="*/ 383 h 838"/>
              <a:gd name="T52" fmla="*/ 1468 w 1469"/>
              <a:gd name="T53" fmla="*/ 333 h 838"/>
              <a:gd name="T54" fmla="*/ 1458 w 1469"/>
              <a:gd name="T55" fmla="*/ 283 h 838"/>
              <a:gd name="T56" fmla="*/ 1441 w 1469"/>
              <a:gd name="T57" fmla="*/ 235 h 838"/>
              <a:gd name="T58" fmla="*/ 1416 w 1469"/>
              <a:gd name="T59" fmla="*/ 189 h 838"/>
              <a:gd name="T60" fmla="*/ 1383 w 1469"/>
              <a:gd name="T61" fmla="*/ 146 h 838"/>
              <a:gd name="T62" fmla="*/ 1341 w 1469"/>
              <a:gd name="T63" fmla="*/ 108 h 838"/>
              <a:gd name="T64" fmla="*/ 1317 w 1469"/>
              <a:gd name="T65" fmla="*/ 91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69" h="838">
                <a:moveTo>
                  <a:pt x="1317" y="91"/>
                </a:moveTo>
                <a:lnTo>
                  <a:pt x="1138" y="51"/>
                </a:lnTo>
                <a:lnTo>
                  <a:pt x="958" y="12"/>
                </a:lnTo>
                <a:lnTo>
                  <a:pt x="911" y="3"/>
                </a:lnTo>
                <a:lnTo>
                  <a:pt x="814" y="0"/>
                </a:lnTo>
                <a:lnTo>
                  <a:pt x="722" y="13"/>
                </a:lnTo>
                <a:lnTo>
                  <a:pt x="633" y="41"/>
                </a:lnTo>
                <a:lnTo>
                  <a:pt x="551" y="82"/>
                </a:lnTo>
                <a:lnTo>
                  <a:pt x="476" y="139"/>
                </a:lnTo>
                <a:lnTo>
                  <a:pt x="412" y="206"/>
                </a:lnTo>
                <a:lnTo>
                  <a:pt x="359" y="285"/>
                </a:lnTo>
                <a:lnTo>
                  <a:pt x="337" y="330"/>
                </a:lnTo>
                <a:lnTo>
                  <a:pt x="261" y="501"/>
                </a:lnTo>
                <a:lnTo>
                  <a:pt x="0" y="501"/>
                </a:lnTo>
                <a:lnTo>
                  <a:pt x="179" y="838"/>
                </a:lnTo>
                <a:lnTo>
                  <a:pt x="1164" y="720"/>
                </a:lnTo>
                <a:lnTo>
                  <a:pt x="1193" y="716"/>
                </a:lnTo>
                <a:lnTo>
                  <a:pt x="1248" y="700"/>
                </a:lnTo>
                <a:lnTo>
                  <a:pt x="1297" y="677"/>
                </a:lnTo>
                <a:lnTo>
                  <a:pt x="1340" y="648"/>
                </a:lnTo>
                <a:lnTo>
                  <a:pt x="1377" y="612"/>
                </a:lnTo>
                <a:lnTo>
                  <a:pt x="1409" y="572"/>
                </a:lnTo>
                <a:lnTo>
                  <a:pt x="1435" y="529"/>
                </a:lnTo>
                <a:lnTo>
                  <a:pt x="1452" y="481"/>
                </a:lnTo>
                <a:lnTo>
                  <a:pt x="1465" y="434"/>
                </a:lnTo>
                <a:lnTo>
                  <a:pt x="1469" y="383"/>
                </a:lnTo>
                <a:lnTo>
                  <a:pt x="1468" y="333"/>
                </a:lnTo>
                <a:lnTo>
                  <a:pt x="1458" y="283"/>
                </a:lnTo>
                <a:lnTo>
                  <a:pt x="1441" y="235"/>
                </a:lnTo>
                <a:lnTo>
                  <a:pt x="1416" y="189"/>
                </a:lnTo>
                <a:lnTo>
                  <a:pt x="1383" y="146"/>
                </a:lnTo>
                <a:lnTo>
                  <a:pt x="1341" y="108"/>
                </a:lnTo>
                <a:lnTo>
                  <a:pt x="1317" y="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3024981" y="3149826"/>
            <a:ext cx="6142038" cy="3072844"/>
          </a:xfrm>
          <a:custGeom>
            <a:avLst/>
            <a:gdLst>
              <a:gd name="connsiteX0" fmla="*/ 1689921 w 6142038"/>
              <a:gd name="connsiteY0" fmla="*/ 0 h 3948113"/>
              <a:gd name="connsiteX1" fmla="*/ 1785187 w 6142038"/>
              <a:gd name="connsiteY1" fmla="*/ 1059 h 3948113"/>
              <a:gd name="connsiteX2" fmla="*/ 1798948 w 6142038"/>
              <a:gd name="connsiteY2" fmla="*/ 3176 h 3948113"/>
              <a:gd name="connsiteX3" fmla="*/ 4343091 w 6142038"/>
              <a:gd name="connsiteY3" fmla="*/ 3176 h 3948113"/>
              <a:gd name="connsiteX4" fmla="*/ 4356851 w 6142038"/>
              <a:gd name="connsiteY4" fmla="*/ 1059 h 3948113"/>
              <a:gd name="connsiteX5" fmla="*/ 4453176 w 6142038"/>
              <a:gd name="connsiteY5" fmla="*/ 0 h 3948113"/>
              <a:gd name="connsiteX6" fmla="*/ 4520921 w 6142038"/>
              <a:gd name="connsiteY6" fmla="*/ 8469 h 3948113"/>
              <a:gd name="connsiteX7" fmla="*/ 4570142 w 6142038"/>
              <a:gd name="connsiteY7" fmla="*/ 18526 h 3948113"/>
              <a:gd name="connsiteX8" fmla="*/ 4624656 w 6142038"/>
              <a:gd name="connsiteY8" fmla="*/ 32817 h 3948113"/>
              <a:gd name="connsiteX9" fmla="*/ 4680228 w 6142038"/>
              <a:gd name="connsiteY9" fmla="*/ 53460 h 3948113"/>
              <a:gd name="connsiteX10" fmla="*/ 4737917 w 6142038"/>
              <a:gd name="connsiteY10" fmla="*/ 80984 h 3948113"/>
              <a:gd name="connsiteX11" fmla="*/ 4796135 w 6142038"/>
              <a:gd name="connsiteY11" fmla="*/ 115919 h 3948113"/>
              <a:gd name="connsiteX12" fmla="*/ 4854883 w 6142038"/>
              <a:gd name="connsiteY12" fmla="*/ 158793 h 3948113"/>
              <a:gd name="connsiteX13" fmla="*/ 4910984 w 6142038"/>
              <a:gd name="connsiteY13" fmla="*/ 211194 h 3948113"/>
              <a:gd name="connsiteX14" fmla="*/ 4966027 w 6142038"/>
              <a:gd name="connsiteY14" fmla="*/ 274711 h 3948113"/>
              <a:gd name="connsiteX15" fmla="*/ 5016836 w 6142038"/>
              <a:gd name="connsiteY15" fmla="*/ 348285 h 3948113"/>
              <a:gd name="connsiteX16" fmla="*/ 5041182 w 6142038"/>
              <a:gd name="connsiteY16" fmla="*/ 390630 h 3948113"/>
              <a:gd name="connsiteX17" fmla="*/ 5555091 w 6142038"/>
              <a:gd name="connsiteY17" fmla="*/ 1357677 h 3948113"/>
              <a:gd name="connsiteX18" fmla="*/ 5562501 w 6142038"/>
              <a:gd name="connsiteY18" fmla="*/ 1362441 h 3948113"/>
              <a:gd name="connsiteX19" fmla="*/ 5614368 w 6142038"/>
              <a:gd name="connsiteY19" fmla="*/ 1399492 h 3948113"/>
              <a:gd name="connsiteX20" fmla="*/ 5660943 w 6142038"/>
              <a:gd name="connsiteY20" fmla="*/ 1439190 h 3948113"/>
              <a:gd name="connsiteX21" fmla="*/ 5712810 w 6142038"/>
              <a:gd name="connsiteY21" fmla="*/ 1491592 h 3948113"/>
              <a:gd name="connsiteX22" fmla="*/ 5763090 w 6142038"/>
              <a:gd name="connsiteY22" fmla="*/ 1556697 h 3948113"/>
              <a:gd name="connsiteX23" fmla="*/ 5796962 w 6142038"/>
              <a:gd name="connsiteY23" fmla="*/ 1613862 h 3948113"/>
              <a:gd name="connsiteX24" fmla="*/ 5816015 w 6142038"/>
              <a:gd name="connsiteY24" fmla="*/ 1655148 h 3948113"/>
              <a:gd name="connsiteX25" fmla="*/ 5832422 w 6142038"/>
              <a:gd name="connsiteY25" fmla="*/ 1699081 h 3948113"/>
              <a:gd name="connsiteX26" fmla="*/ 5844595 w 6142038"/>
              <a:gd name="connsiteY26" fmla="*/ 1746189 h 3948113"/>
              <a:gd name="connsiteX27" fmla="*/ 5848829 w 6142038"/>
              <a:gd name="connsiteY27" fmla="*/ 1771596 h 3948113"/>
              <a:gd name="connsiteX28" fmla="*/ 5857826 w 6142038"/>
              <a:gd name="connsiteY28" fmla="*/ 1776889 h 3948113"/>
              <a:gd name="connsiteX29" fmla="*/ 5916574 w 6142038"/>
              <a:gd name="connsiteY29" fmla="*/ 1818175 h 3948113"/>
              <a:gd name="connsiteX30" fmla="*/ 5967383 w 6142038"/>
              <a:gd name="connsiteY30" fmla="*/ 1861579 h 3948113"/>
              <a:gd name="connsiteX31" fmla="*/ 6022955 w 6142038"/>
              <a:gd name="connsiteY31" fmla="*/ 1917156 h 3948113"/>
              <a:gd name="connsiteX32" fmla="*/ 6074293 w 6142038"/>
              <a:gd name="connsiteY32" fmla="*/ 1983320 h 3948113"/>
              <a:gd name="connsiteX33" fmla="*/ 6106048 w 6142038"/>
              <a:gd name="connsiteY33" fmla="*/ 2039956 h 3948113"/>
              <a:gd name="connsiteX34" fmla="*/ 6122984 w 6142038"/>
              <a:gd name="connsiteY34" fmla="*/ 2080183 h 3948113"/>
              <a:gd name="connsiteX35" fmla="*/ 6135158 w 6142038"/>
              <a:gd name="connsiteY35" fmla="*/ 2121998 h 3948113"/>
              <a:gd name="connsiteX36" fmla="*/ 6141508 w 6142038"/>
              <a:gd name="connsiteY36" fmla="*/ 2166460 h 3948113"/>
              <a:gd name="connsiteX37" fmla="*/ 6142038 w 6142038"/>
              <a:gd name="connsiteY37" fmla="*/ 2189221 h 3948113"/>
              <a:gd name="connsiteX38" fmla="*/ 6142038 w 6142038"/>
              <a:gd name="connsiteY38" fmla="*/ 3948113 h 3948113"/>
              <a:gd name="connsiteX39" fmla="*/ 0 w 6142038"/>
              <a:gd name="connsiteY39" fmla="*/ 3948113 h 3948113"/>
              <a:gd name="connsiteX40" fmla="*/ 0 w 6142038"/>
              <a:gd name="connsiteY40" fmla="*/ 2189221 h 3948113"/>
              <a:gd name="connsiteX41" fmla="*/ 529 w 6142038"/>
              <a:gd name="connsiteY41" fmla="*/ 2166460 h 3948113"/>
              <a:gd name="connsiteX42" fmla="*/ 7409 w 6142038"/>
              <a:gd name="connsiteY42" fmla="*/ 2121998 h 3948113"/>
              <a:gd name="connsiteX43" fmla="*/ 19053 w 6142038"/>
              <a:gd name="connsiteY43" fmla="*/ 2080183 h 3948113"/>
              <a:gd name="connsiteX44" fmla="*/ 35989 w 6142038"/>
              <a:gd name="connsiteY44" fmla="*/ 2039956 h 3948113"/>
              <a:gd name="connsiteX45" fmla="*/ 67745 w 6142038"/>
              <a:gd name="connsiteY45" fmla="*/ 1983320 h 3948113"/>
              <a:gd name="connsiteX46" fmla="*/ 119612 w 6142038"/>
              <a:gd name="connsiteY46" fmla="*/ 1917156 h 3948113"/>
              <a:gd name="connsiteX47" fmla="*/ 174655 w 6142038"/>
              <a:gd name="connsiteY47" fmla="*/ 1861579 h 3948113"/>
              <a:gd name="connsiteX48" fmla="*/ 226523 w 6142038"/>
              <a:gd name="connsiteY48" fmla="*/ 1818175 h 3948113"/>
              <a:gd name="connsiteX49" fmla="*/ 284212 w 6142038"/>
              <a:gd name="connsiteY49" fmla="*/ 1776889 h 3948113"/>
              <a:gd name="connsiteX50" fmla="*/ 293209 w 6142038"/>
              <a:gd name="connsiteY50" fmla="*/ 1771596 h 3948113"/>
              <a:gd name="connsiteX51" fmla="*/ 297972 w 6142038"/>
              <a:gd name="connsiteY51" fmla="*/ 1746189 h 3948113"/>
              <a:gd name="connsiteX52" fmla="*/ 310145 w 6142038"/>
              <a:gd name="connsiteY52" fmla="*/ 1699081 h 3948113"/>
              <a:gd name="connsiteX53" fmla="*/ 326023 w 6142038"/>
              <a:gd name="connsiteY53" fmla="*/ 1655148 h 3948113"/>
              <a:gd name="connsiteX54" fmla="*/ 345076 w 6142038"/>
              <a:gd name="connsiteY54" fmla="*/ 1613862 h 3948113"/>
              <a:gd name="connsiteX55" fmla="*/ 379478 w 6142038"/>
              <a:gd name="connsiteY55" fmla="*/ 1556697 h 3948113"/>
              <a:gd name="connsiteX56" fmla="*/ 429757 w 6142038"/>
              <a:gd name="connsiteY56" fmla="*/ 1491592 h 3948113"/>
              <a:gd name="connsiteX57" fmla="*/ 481095 w 6142038"/>
              <a:gd name="connsiteY57" fmla="*/ 1439190 h 3948113"/>
              <a:gd name="connsiteX58" fmla="*/ 527670 w 6142038"/>
              <a:gd name="connsiteY58" fmla="*/ 1399492 h 3948113"/>
              <a:gd name="connsiteX59" fmla="*/ 579537 w 6142038"/>
              <a:gd name="connsiteY59" fmla="*/ 1362441 h 3948113"/>
              <a:gd name="connsiteX60" fmla="*/ 586947 w 6142038"/>
              <a:gd name="connsiteY60" fmla="*/ 1357677 h 3948113"/>
              <a:gd name="connsiteX61" fmla="*/ 1102974 w 6142038"/>
              <a:gd name="connsiteY61" fmla="*/ 390630 h 3948113"/>
              <a:gd name="connsiteX62" fmla="*/ 1127320 w 6142038"/>
              <a:gd name="connsiteY62" fmla="*/ 348285 h 3948113"/>
              <a:gd name="connsiteX63" fmla="*/ 1178658 w 6142038"/>
              <a:gd name="connsiteY63" fmla="*/ 274711 h 3948113"/>
              <a:gd name="connsiteX64" fmla="*/ 1233171 w 6142038"/>
              <a:gd name="connsiteY64" fmla="*/ 211194 h 3948113"/>
              <a:gd name="connsiteX65" fmla="*/ 1289802 w 6142038"/>
              <a:gd name="connsiteY65" fmla="*/ 158793 h 3948113"/>
              <a:gd name="connsiteX66" fmla="*/ 1347491 w 6142038"/>
              <a:gd name="connsiteY66" fmla="*/ 115919 h 3948113"/>
              <a:gd name="connsiteX67" fmla="*/ 1405709 w 6142038"/>
              <a:gd name="connsiteY67" fmla="*/ 80984 h 3948113"/>
              <a:gd name="connsiteX68" fmla="*/ 1463398 w 6142038"/>
              <a:gd name="connsiteY68" fmla="*/ 53460 h 3948113"/>
              <a:gd name="connsiteX69" fmla="*/ 1518970 w 6142038"/>
              <a:gd name="connsiteY69" fmla="*/ 32817 h 3948113"/>
              <a:gd name="connsiteX70" fmla="*/ 1572425 w 6142038"/>
              <a:gd name="connsiteY70" fmla="*/ 18526 h 3948113"/>
              <a:gd name="connsiteX71" fmla="*/ 1622705 w 6142038"/>
              <a:gd name="connsiteY71" fmla="*/ 8469 h 394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142038" h="3948113">
                <a:moveTo>
                  <a:pt x="1689921" y="0"/>
                </a:moveTo>
                <a:lnTo>
                  <a:pt x="1785187" y="1059"/>
                </a:lnTo>
                <a:lnTo>
                  <a:pt x="1798948" y="3176"/>
                </a:lnTo>
                <a:lnTo>
                  <a:pt x="4343091" y="3176"/>
                </a:lnTo>
                <a:lnTo>
                  <a:pt x="4356851" y="1059"/>
                </a:lnTo>
                <a:lnTo>
                  <a:pt x="4453176" y="0"/>
                </a:lnTo>
                <a:lnTo>
                  <a:pt x="4520921" y="8469"/>
                </a:lnTo>
                <a:lnTo>
                  <a:pt x="4570142" y="18526"/>
                </a:lnTo>
                <a:lnTo>
                  <a:pt x="4624656" y="32817"/>
                </a:lnTo>
                <a:lnTo>
                  <a:pt x="4680228" y="53460"/>
                </a:lnTo>
                <a:lnTo>
                  <a:pt x="4737917" y="80984"/>
                </a:lnTo>
                <a:lnTo>
                  <a:pt x="4796135" y="115919"/>
                </a:lnTo>
                <a:lnTo>
                  <a:pt x="4854883" y="158793"/>
                </a:lnTo>
                <a:lnTo>
                  <a:pt x="4910984" y="211194"/>
                </a:lnTo>
                <a:lnTo>
                  <a:pt x="4966027" y="274711"/>
                </a:lnTo>
                <a:lnTo>
                  <a:pt x="5016836" y="348285"/>
                </a:lnTo>
                <a:lnTo>
                  <a:pt x="5041182" y="390630"/>
                </a:lnTo>
                <a:lnTo>
                  <a:pt x="5555091" y="1357677"/>
                </a:lnTo>
                <a:lnTo>
                  <a:pt x="5562501" y="1362441"/>
                </a:lnTo>
                <a:lnTo>
                  <a:pt x="5614368" y="1399492"/>
                </a:lnTo>
                <a:lnTo>
                  <a:pt x="5660943" y="1439190"/>
                </a:lnTo>
                <a:lnTo>
                  <a:pt x="5712810" y="1491592"/>
                </a:lnTo>
                <a:lnTo>
                  <a:pt x="5763090" y="1556697"/>
                </a:lnTo>
                <a:lnTo>
                  <a:pt x="5796962" y="1613862"/>
                </a:lnTo>
                <a:lnTo>
                  <a:pt x="5816015" y="1655148"/>
                </a:lnTo>
                <a:lnTo>
                  <a:pt x="5832422" y="1699081"/>
                </a:lnTo>
                <a:lnTo>
                  <a:pt x="5844595" y="1746189"/>
                </a:lnTo>
                <a:lnTo>
                  <a:pt x="5848829" y="1771596"/>
                </a:lnTo>
                <a:lnTo>
                  <a:pt x="5857826" y="1776889"/>
                </a:lnTo>
                <a:lnTo>
                  <a:pt x="5916574" y="1818175"/>
                </a:lnTo>
                <a:lnTo>
                  <a:pt x="5967383" y="1861579"/>
                </a:lnTo>
                <a:lnTo>
                  <a:pt x="6022955" y="1917156"/>
                </a:lnTo>
                <a:lnTo>
                  <a:pt x="6074293" y="1983320"/>
                </a:lnTo>
                <a:lnTo>
                  <a:pt x="6106048" y="2039956"/>
                </a:lnTo>
                <a:lnTo>
                  <a:pt x="6122984" y="2080183"/>
                </a:lnTo>
                <a:lnTo>
                  <a:pt x="6135158" y="2121998"/>
                </a:lnTo>
                <a:lnTo>
                  <a:pt x="6141508" y="2166460"/>
                </a:lnTo>
                <a:lnTo>
                  <a:pt x="6142038" y="2189221"/>
                </a:lnTo>
                <a:lnTo>
                  <a:pt x="6142038" y="3948113"/>
                </a:lnTo>
                <a:lnTo>
                  <a:pt x="0" y="3948113"/>
                </a:lnTo>
                <a:lnTo>
                  <a:pt x="0" y="2189221"/>
                </a:lnTo>
                <a:lnTo>
                  <a:pt x="529" y="2166460"/>
                </a:lnTo>
                <a:lnTo>
                  <a:pt x="7409" y="2121998"/>
                </a:lnTo>
                <a:lnTo>
                  <a:pt x="19053" y="2080183"/>
                </a:lnTo>
                <a:lnTo>
                  <a:pt x="35989" y="2039956"/>
                </a:lnTo>
                <a:lnTo>
                  <a:pt x="67745" y="1983320"/>
                </a:lnTo>
                <a:lnTo>
                  <a:pt x="119612" y="1917156"/>
                </a:lnTo>
                <a:lnTo>
                  <a:pt x="174655" y="1861579"/>
                </a:lnTo>
                <a:lnTo>
                  <a:pt x="226523" y="1818175"/>
                </a:lnTo>
                <a:lnTo>
                  <a:pt x="284212" y="1776889"/>
                </a:lnTo>
                <a:lnTo>
                  <a:pt x="293209" y="1771596"/>
                </a:lnTo>
                <a:lnTo>
                  <a:pt x="297972" y="1746189"/>
                </a:lnTo>
                <a:lnTo>
                  <a:pt x="310145" y="1699081"/>
                </a:lnTo>
                <a:lnTo>
                  <a:pt x="326023" y="1655148"/>
                </a:lnTo>
                <a:lnTo>
                  <a:pt x="345076" y="1613862"/>
                </a:lnTo>
                <a:lnTo>
                  <a:pt x="379478" y="1556697"/>
                </a:lnTo>
                <a:lnTo>
                  <a:pt x="429757" y="1491592"/>
                </a:lnTo>
                <a:lnTo>
                  <a:pt x="481095" y="1439190"/>
                </a:lnTo>
                <a:lnTo>
                  <a:pt x="527670" y="1399492"/>
                </a:lnTo>
                <a:lnTo>
                  <a:pt x="579537" y="1362441"/>
                </a:lnTo>
                <a:lnTo>
                  <a:pt x="586947" y="1357677"/>
                </a:lnTo>
                <a:lnTo>
                  <a:pt x="1102974" y="390630"/>
                </a:lnTo>
                <a:lnTo>
                  <a:pt x="1127320" y="348285"/>
                </a:lnTo>
                <a:lnTo>
                  <a:pt x="1178658" y="274711"/>
                </a:lnTo>
                <a:lnTo>
                  <a:pt x="1233171" y="211194"/>
                </a:lnTo>
                <a:lnTo>
                  <a:pt x="1289802" y="158793"/>
                </a:lnTo>
                <a:lnTo>
                  <a:pt x="1347491" y="115919"/>
                </a:lnTo>
                <a:lnTo>
                  <a:pt x="1405709" y="80984"/>
                </a:lnTo>
                <a:lnTo>
                  <a:pt x="1463398" y="53460"/>
                </a:lnTo>
                <a:lnTo>
                  <a:pt x="1518970" y="32817"/>
                </a:lnTo>
                <a:lnTo>
                  <a:pt x="1572425" y="18526"/>
                </a:lnTo>
                <a:lnTo>
                  <a:pt x="1622705" y="84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728675" y="3992911"/>
            <a:ext cx="777875" cy="442913"/>
          </a:xfrm>
          <a:custGeom>
            <a:avLst/>
            <a:gdLst>
              <a:gd name="T0" fmla="*/ 1208 w 1470"/>
              <a:gd name="T1" fmla="*/ 501 h 838"/>
              <a:gd name="T2" fmla="*/ 1132 w 1470"/>
              <a:gd name="T3" fmla="*/ 330 h 838"/>
              <a:gd name="T4" fmla="*/ 1110 w 1470"/>
              <a:gd name="T5" fmla="*/ 285 h 838"/>
              <a:gd name="T6" fmla="*/ 1059 w 1470"/>
              <a:gd name="T7" fmla="*/ 206 h 838"/>
              <a:gd name="T8" fmla="*/ 994 w 1470"/>
              <a:gd name="T9" fmla="*/ 139 h 838"/>
              <a:gd name="T10" fmla="*/ 919 w 1470"/>
              <a:gd name="T11" fmla="*/ 82 h 838"/>
              <a:gd name="T12" fmla="*/ 837 w 1470"/>
              <a:gd name="T13" fmla="*/ 41 h 838"/>
              <a:gd name="T14" fmla="*/ 747 w 1470"/>
              <a:gd name="T15" fmla="*/ 12 h 838"/>
              <a:gd name="T16" fmla="*/ 655 w 1470"/>
              <a:gd name="T17" fmla="*/ 0 h 838"/>
              <a:gd name="T18" fmla="*/ 560 w 1470"/>
              <a:gd name="T19" fmla="*/ 3 h 838"/>
              <a:gd name="T20" fmla="*/ 511 w 1470"/>
              <a:gd name="T21" fmla="*/ 12 h 838"/>
              <a:gd name="T22" fmla="*/ 331 w 1470"/>
              <a:gd name="T23" fmla="*/ 51 h 838"/>
              <a:gd name="T24" fmla="*/ 153 w 1470"/>
              <a:gd name="T25" fmla="*/ 91 h 838"/>
              <a:gd name="T26" fmla="*/ 128 w 1470"/>
              <a:gd name="T27" fmla="*/ 108 h 838"/>
              <a:gd name="T28" fmla="*/ 86 w 1470"/>
              <a:gd name="T29" fmla="*/ 146 h 838"/>
              <a:gd name="T30" fmla="*/ 53 w 1470"/>
              <a:gd name="T31" fmla="*/ 189 h 838"/>
              <a:gd name="T32" fmla="*/ 29 w 1470"/>
              <a:gd name="T33" fmla="*/ 235 h 838"/>
              <a:gd name="T34" fmla="*/ 12 w 1470"/>
              <a:gd name="T35" fmla="*/ 283 h 838"/>
              <a:gd name="T36" fmla="*/ 1 w 1470"/>
              <a:gd name="T37" fmla="*/ 333 h 838"/>
              <a:gd name="T38" fmla="*/ 0 w 1470"/>
              <a:gd name="T39" fmla="*/ 383 h 838"/>
              <a:gd name="T40" fmla="*/ 4 w 1470"/>
              <a:gd name="T41" fmla="*/ 434 h 838"/>
              <a:gd name="T42" fmla="*/ 17 w 1470"/>
              <a:gd name="T43" fmla="*/ 483 h 838"/>
              <a:gd name="T44" fmla="*/ 36 w 1470"/>
              <a:gd name="T45" fmla="*/ 529 h 838"/>
              <a:gd name="T46" fmla="*/ 60 w 1470"/>
              <a:gd name="T47" fmla="*/ 573 h 838"/>
              <a:gd name="T48" fmla="*/ 92 w 1470"/>
              <a:gd name="T49" fmla="*/ 612 h 838"/>
              <a:gd name="T50" fmla="*/ 130 w 1470"/>
              <a:gd name="T51" fmla="*/ 648 h 838"/>
              <a:gd name="T52" fmla="*/ 173 w 1470"/>
              <a:gd name="T53" fmla="*/ 677 h 838"/>
              <a:gd name="T54" fmla="*/ 222 w 1470"/>
              <a:gd name="T55" fmla="*/ 700 h 838"/>
              <a:gd name="T56" fmla="*/ 277 w 1470"/>
              <a:gd name="T57" fmla="*/ 716 h 838"/>
              <a:gd name="T58" fmla="*/ 305 w 1470"/>
              <a:gd name="T59" fmla="*/ 720 h 838"/>
              <a:gd name="T60" fmla="*/ 1290 w 1470"/>
              <a:gd name="T61" fmla="*/ 838 h 838"/>
              <a:gd name="T62" fmla="*/ 1470 w 1470"/>
              <a:gd name="T63" fmla="*/ 501 h 838"/>
              <a:gd name="T64" fmla="*/ 1208 w 1470"/>
              <a:gd name="T65" fmla="*/ 501 h 838"/>
              <a:gd name="T66" fmla="*/ 1208 w 1470"/>
              <a:gd name="T67" fmla="*/ 501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70" h="838">
                <a:moveTo>
                  <a:pt x="1208" y="501"/>
                </a:moveTo>
                <a:lnTo>
                  <a:pt x="1132" y="330"/>
                </a:lnTo>
                <a:lnTo>
                  <a:pt x="1110" y="285"/>
                </a:lnTo>
                <a:lnTo>
                  <a:pt x="1059" y="206"/>
                </a:lnTo>
                <a:lnTo>
                  <a:pt x="994" y="139"/>
                </a:lnTo>
                <a:lnTo>
                  <a:pt x="919" y="82"/>
                </a:lnTo>
                <a:lnTo>
                  <a:pt x="837" y="41"/>
                </a:lnTo>
                <a:lnTo>
                  <a:pt x="747" y="12"/>
                </a:lnTo>
                <a:lnTo>
                  <a:pt x="655" y="0"/>
                </a:lnTo>
                <a:lnTo>
                  <a:pt x="560" y="3"/>
                </a:lnTo>
                <a:lnTo>
                  <a:pt x="511" y="12"/>
                </a:lnTo>
                <a:lnTo>
                  <a:pt x="331" y="51"/>
                </a:lnTo>
                <a:lnTo>
                  <a:pt x="153" y="91"/>
                </a:lnTo>
                <a:lnTo>
                  <a:pt x="128" y="108"/>
                </a:lnTo>
                <a:lnTo>
                  <a:pt x="86" y="146"/>
                </a:lnTo>
                <a:lnTo>
                  <a:pt x="53" y="189"/>
                </a:lnTo>
                <a:lnTo>
                  <a:pt x="29" y="235"/>
                </a:lnTo>
                <a:lnTo>
                  <a:pt x="12" y="283"/>
                </a:lnTo>
                <a:lnTo>
                  <a:pt x="1" y="333"/>
                </a:lnTo>
                <a:lnTo>
                  <a:pt x="0" y="383"/>
                </a:lnTo>
                <a:lnTo>
                  <a:pt x="4" y="434"/>
                </a:lnTo>
                <a:lnTo>
                  <a:pt x="17" y="483"/>
                </a:lnTo>
                <a:lnTo>
                  <a:pt x="36" y="529"/>
                </a:lnTo>
                <a:lnTo>
                  <a:pt x="60" y="573"/>
                </a:lnTo>
                <a:lnTo>
                  <a:pt x="92" y="612"/>
                </a:lnTo>
                <a:lnTo>
                  <a:pt x="130" y="648"/>
                </a:lnTo>
                <a:lnTo>
                  <a:pt x="173" y="677"/>
                </a:lnTo>
                <a:lnTo>
                  <a:pt x="222" y="700"/>
                </a:lnTo>
                <a:lnTo>
                  <a:pt x="277" y="716"/>
                </a:lnTo>
                <a:lnTo>
                  <a:pt x="305" y="720"/>
                </a:lnTo>
                <a:lnTo>
                  <a:pt x="1290" y="838"/>
                </a:lnTo>
                <a:lnTo>
                  <a:pt x="1470" y="501"/>
                </a:lnTo>
                <a:lnTo>
                  <a:pt x="1208" y="501"/>
                </a:lnTo>
                <a:lnTo>
                  <a:pt x="1208" y="5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4050416" y="3150113"/>
            <a:ext cx="4091168" cy="415811"/>
          </a:xfrm>
          <a:custGeom>
            <a:avLst/>
            <a:gdLst>
              <a:gd name="connsiteX0" fmla="*/ 663584 w 4091168"/>
              <a:gd name="connsiteY0" fmla="*/ 0 h 415811"/>
              <a:gd name="connsiteX1" fmla="*/ 758850 w 4091168"/>
              <a:gd name="connsiteY1" fmla="*/ 824 h 415811"/>
              <a:gd name="connsiteX2" fmla="*/ 772611 w 4091168"/>
              <a:gd name="connsiteY2" fmla="*/ 2472 h 415811"/>
              <a:gd name="connsiteX3" fmla="*/ 3316754 w 4091168"/>
              <a:gd name="connsiteY3" fmla="*/ 2472 h 415811"/>
              <a:gd name="connsiteX4" fmla="*/ 3330514 w 4091168"/>
              <a:gd name="connsiteY4" fmla="*/ 824 h 415811"/>
              <a:gd name="connsiteX5" fmla="*/ 3426839 w 4091168"/>
              <a:gd name="connsiteY5" fmla="*/ 0 h 415811"/>
              <a:gd name="connsiteX6" fmla="*/ 3494584 w 4091168"/>
              <a:gd name="connsiteY6" fmla="*/ 6592 h 415811"/>
              <a:gd name="connsiteX7" fmla="*/ 3543805 w 4091168"/>
              <a:gd name="connsiteY7" fmla="*/ 14419 h 415811"/>
              <a:gd name="connsiteX8" fmla="*/ 3598319 w 4091168"/>
              <a:gd name="connsiteY8" fmla="*/ 25542 h 415811"/>
              <a:gd name="connsiteX9" fmla="*/ 3653891 w 4091168"/>
              <a:gd name="connsiteY9" fmla="*/ 41608 h 415811"/>
              <a:gd name="connsiteX10" fmla="*/ 3711580 w 4091168"/>
              <a:gd name="connsiteY10" fmla="*/ 63030 h 415811"/>
              <a:gd name="connsiteX11" fmla="*/ 3769798 w 4091168"/>
              <a:gd name="connsiteY11" fmla="*/ 90221 h 415811"/>
              <a:gd name="connsiteX12" fmla="*/ 3828546 w 4091168"/>
              <a:gd name="connsiteY12" fmla="*/ 123590 h 415811"/>
              <a:gd name="connsiteX13" fmla="*/ 3884647 w 4091168"/>
              <a:gd name="connsiteY13" fmla="*/ 164374 h 415811"/>
              <a:gd name="connsiteX14" fmla="*/ 3939690 w 4091168"/>
              <a:gd name="connsiteY14" fmla="*/ 213810 h 415811"/>
              <a:gd name="connsiteX15" fmla="*/ 3990499 w 4091168"/>
              <a:gd name="connsiteY15" fmla="*/ 271073 h 415811"/>
              <a:gd name="connsiteX16" fmla="*/ 4014845 w 4091168"/>
              <a:gd name="connsiteY16" fmla="*/ 304030 h 415811"/>
              <a:gd name="connsiteX17" fmla="*/ 4091168 w 4091168"/>
              <a:gd name="connsiteY17" fmla="*/ 415811 h 415811"/>
              <a:gd name="connsiteX18" fmla="*/ 0 w 4091168"/>
              <a:gd name="connsiteY18" fmla="*/ 415811 h 415811"/>
              <a:gd name="connsiteX19" fmla="*/ 76637 w 4091168"/>
              <a:gd name="connsiteY19" fmla="*/ 304030 h 415811"/>
              <a:gd name="connsiteX20" fmla="*/ 100983 w 4091168"/>
              <a:gd name="connsiteY20" fmla="*/ 271073 h 415811"/>
              <a:gd name="connsiteX21" fmla="*/ 152321 w 4091168"/>
              <a:gd name="connsiteY21" fmla="*/ 213810 h 415811"/>
              <a:gd name="connsiteX22" fmla="*/ 206834 w 4091168"/>
              <a:gd name="connsiteY22" fmla="*/ 164374 h 415811"/>
              <a:gd name="connsiteX23" fmla="*/ 263465 w 4091168"/>
              <a:gd name="connsiteY23" fmla="*/ 123590 h 415811"/>
              <a:gd name="connsiteX24" fmla="*/ 321154 w 4091168"/>
              <a:gd name="connsiteY24" fmla="*/ 90221 h 415811"/>
              <a:gd name="connsiteX25" fmla="*/ 379372 w 4091168"/>
              <a:gd name="connsiteY25" fmla="*/ 63030 h 415811"/>
              <a:gd name="connsiteX26" fmla="*/ 437061 w 4091168"/>
              <a:gd name="connsiteY26" fmla="*/ 41608 h 415811"/>
              <a:gd name="connsiteX27" fmla="*/ 492633 w 4091168"/>
              <a:gd name="connsiteY27" fmla="*/ 25542 h 415811"/>
              <a:gd name="connsiteX28" fmla="*/ 546088 w 4091168"/>
              <a:gd name="connsiteY28" fmla="*/ 14419 h 415811"/>
              <a:gd name="connsiteX29" fmla="*/ 596368 w 4091168"/>
              <a:gd name="connsiteY29" fmla="*/ 6592 h 4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091168" h="415811">
                <a:moveTo>
                  <a:pt x="663584" y="0"/>
                </a:moveTo>
                <a:lnTo>
                  <a:pt x="758850" y="824"/>
                </a:lnTo>
                <a:lnTo>
                  <a:pt x="772611" y="2472"/>
                </a:lnTo>
                <a:lnTo>
                  <a:pt x="3316754" y="2472"/>
                </a:lnTo>
                <a:lnTo>
                  <a:pt x="3330514" y="824"/>
                </a:lnTo>
                <a:lnTo>
                  <a:pt x="3426839" y="0"/>
                </a:lnTo>
                <a:lnTo>
                  <a:pt x="3494584" y="6592"/>
                </a:lnTo>
                <a:lnTo>
                  <a:pt x="3543805" y="14419"/>
                </a:lnTo>
                <a:lnTo>
                  <a:pt x="3598319" y="25542"/>
                </a:lnTo>
                <a:lnTo>
                  <a:pt x="3653891" y="41608"/>
                </a:lnTo>
                <a:lnTo>
                  <a:pt x="3711580" y="63030"/>
                </a:lnTo>
                <a:lnTo>
                  <a:pt x="3769798" y="90221"/>
                </a:lnTo>
                <a:lnTo>
                  <a:pt x="3828546" y="123590"/>
                </a:lnTo>
                <a:lnTo>
                  <a:pt x="3884647" y="164374"/>
                </a:lnTo>
                <a:lnTo>
                  <a:pt x="3939690" y="213810"/>
                </a:lnTo>
                <a:lnTo>
                  <a:pt x="3990499" y="271073"/>
                </a:lnTo>
                <a:lnTo>
                  <a:pt x="4014845" y="304030"/>
                </a:lnTo>
                <a:lnTo>
                  <a:pt x="4091168" y="415811"/>
                </a:lnTo>
                <a:lnTo>
                  <a:pt x="0" y="415811"/>
                </a:lnTo>
                <a:lnTo>
                  <a:pt x="76637" y="304030"/>
                </a:lnTo>
                <a:lnTo>
                  <a:pt x="100983" y="271073"/>
                </a:lnTo>
                <a:lnTo>
                  <a:pt x="152321" y="213810"/>
                </a:lnTo>
                <a:lnTo>
                  <a:pt x="206834" y="164374"/>
                </a:lnTo>
                <a:lnTo>
                  <a:pt x="263465" y="123590"/>
                </a:lnTo>
                <a:lnTo>
                  <a:pt x="321154" y="90221"/>
                </a:lnTo>
                <a:lnTo>
                  <a:pt x="379372" y="63030"/>
                </a:lnTo>
                <a:lnTo>
                  <a:pt x="437061" y="41608"/>
                </a:lnTo>
                <a:lnTo>
                  <a:pt x="492633" y="25542"/>
                </a:lnTo>
                <a:lnTo>
                  <a:pt x="546088" y="14419"/>
                </a:lnTo>
                <a:lnTo>
                  <a:pt x="596368" y="659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shade val="30000"/>
                  <a:satMod val="115000"/>
                  <a:alpha val="0"/>
                </a:schemeClr>
              </a:gs>
              <a:gs pos="100000">
                <a:schemeClr val="bg1">
                  <a:shade val="100000"/>
                  <a:satMod val="115000"/>
                  <a:alpha val="59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87674" y="1596284"/>
            <a:ext cx="10616650" cy="15696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gradFill flip="none" rotWithShape="1">
                  <a:gsLst>
                    <a:gs pos="8000">
                      <a:prstClr val="white">
                        <a:alpha val="0"/>
                      </a:prstClr>
                    </a:gs>
                    <a:gs pos="100000">
                      <a:prstClr val="white"/>
                    </a:gs>
                  </a:gsLst>
                  <a:lin ang="5400000" scaled="0"/>
                  <a:tileRect/>
                </a:gradFill>
                <a:effectLst>
                  <a:outerShdw dist="190500" dir="15000000" sy="30000" kx="-1800000" algn="bl" rotWithShape="0">
                    <a:prstClr val="black">
                      <a:alpha val="89000"/>
                    </a:prstClr>
                  </a:outerShdw>
                </a:effectLst>
              </a:rPr>
              <a:t>AR CAROUND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104900" y="4642005"/>
            <a:ext cx="9441830" cy="2007542"/>
            <a:chOff x="1104900" y="4642005"/>
            <a:chExt cx="9441830" cy="2007542"/>
          </a:xfrm>
        </p:grpSpPr>
        <p:grpSp>
          <p:nvGrpSpPr>
            <p:cNvPr id="4" name="그룹 3"/>
            <p:cNvGrpSpPr/>
            <p:nvPr/>
          </p:nvGrpSpPr>
          <p:grpSpPr>
            <a:xfrm>
              <a:off x="3855786" y="4642005"/>
              <a:ext cx="1468127" cy="232866"/>
              <a:chOff x="3855786" y="4642005"/>
              <a:chExt cx="1468127" cy="232866"/>
            </a:xfrm>
          </p:grpSpPr>
          <p:sp>
            <p:nvSpPr>
              <p:cNvPr id="14" name="자유형 13"/>
              <p:cNvSpPr/>
              <p:nvPr/>
            </p:nvSpPr>
            <p:spPr>
              <a:xfrm rot="174280">
                <a:off x="3945924" y="4642005"/>
                <a:ext cx="1267426" cy="232866"/>
              </a:xfrm>
              <a:custGeom>
                <a:avLst/>
                <a:gdLst>
                  <a:gd name="connsiteX0" fmla="*/ 156519 w 1337532"/>
                  <a:gd name="connsiteY0" fmla="*/ 0 h 313038"/>
                  <a:gd name="connsiteX1" fmla="*/ 996779 w 1337532"/>
                  <a:gd name="connsiteY1" fmla="*/ 0 h 313038"/>
                  <a:gd name="connsiteX2" fmla="*/ 1010252 w 1337532"/>
                  <a:gd name="connsiteY2" fmla="*/ 2720 h 313038"/>
                  <a:gd name="connsiteX3" fmla="*/ 1010252 w 1337532"/>
                  <a:gd name="connsiteY3" fmla="*/ 0 h 313038"/>
                  <a:gd name="connsiteX4" fmla="*/ 1337277 w 1337532"/>
                  <a:gd name="connsiteY4" fmla="*/ 0 h 313038"/>
                  <a:gd name="connsiteX5" fmla="*/ 1010252 w 1337532"/>
                  <a:gd name="connsiteY5" fmla="*/ 313038 h 313038"/>
                  <a:gd name="connsiteX6" fmla="*/ 1010252 w 1337532"/>
                  <a:gd name="connsiteY6" fmla="*/ 310318 h 313038"/>
                  <a:gd name="connsiteX7" fmla="*/ 996779 w 1337532"/>
                  <a:gd name="connsiteY7" fmla="*/ 313038 h 313038"/>
                  <a:gd name="connsiteX8" fmla="*/ 156519 w 1337532"/>
                  <a:gd name="connsiteY8" fmla="*/ 313038 h 313038"/>
                  <a:gd name="connsiteX9" fmla="*/ 0 w 1337532"/>
                  <a:gd name="connsiteY9" fmla="*/ 156519 h 313038"/>
                  <a:gd name="connsiteX10" fmla="*/ 156519 w 1337532"/>
                  <a:gd name="connsiteY10" fmla="*/ 0 h 31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7532" h="313038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rgbClr val="FF0100"/>
              </a:solidFill>
              <a:ln w="120650" cap="sq">
                <a:solidFill>
                  <a:srgbClr val="FF01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 14"/>
              <p:cNvSpPr/>
              <p:nvPr/>
            </p:nvSpPr>
            <p:spPr>
              <a:xfrm rot="174280">
                <a:off x="3989870" y="4681232"/>
                <a:ext cx="1161304" cy="150319"/>
              </a:xfrm>
              <a:custGeom>
                <a:avLst/>
                <a:gdLst>
                  <a:gd name="connsiteX0" fmla="*/ 156519 w 1337532"/>
                  <a:gd name="connsiteY0" fmla="*/ 0 h 313038"/>
                  <a:gd name="connsiteX1" fmla="*/ 996779 w 1337532"/>
                  <a:gd name="connsiteY1" fmla="*/ 0 h 313038"/>
                  <a:gd name="connsiteX2" fmla="*/ 1010252 w 1337532"/>
                  <a:gd name="connsiteY2" fmla="*/ 2720 h 313038"/>
                  <a:gd name="connsiteX3" fmla="*/ 1010252 w 1337532"/>
                  <a:gd name="connsiteY3" fmla="*/ 0 h 313038"/>
                  <a:gd name="connsiteX4" fmla="*/ 1337277 w 1337532"/>
                  <a:gd name="connsiteY4" fmla="*/ 0 h 313038"/>
                  <a:gd name="connsiteX5" fmla="*/ 1010252 w 1337532"/>
                  <a:gd name="connsiteY5" fmla="*/ 313038 h 313038"/>
                  <a:gd name="connsiteX6" fmla="*/ 1010252 w 1337532"/>
                  <a:gd name="connsiteY6" fmla="*/ 310318 h 313038"/>
                  <a:gd name="connsiteX7" fmla="*/ 996779 w 1337532"/>
                  <a:gd name="connsiteY7" fmla="*/ 313038 h 313038"/>
                  <a:gd name="connsiteX8" fmla="*/ 156519 w 1337532"/>
                  <a:gd name="connsiteY8" fmla="*/ 313038 h 313038"/>
                  <a:gd name="connsiteX9" fmla="*/ 0 w 1337532"/>
                  <a:gd name="connsiteY9" fmla="*/ 156519 h 313038"/>
                  <a:gd name="connsiteX10" fmla="*/ 156519 w 1337532"/>
                  <a:gd name="connsiteY10" fmla="*/ 0 h 31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7532" h="313038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0650" cap="sq">
                <a:solidFill>
                  <a:schemeClr val="tx1"/>
                </a:solidFill>
                <a:round/>
              </a:ln>
              <a:effectLst>
                <a:glow rad="228600">
                  <a:srgbClr val="FF01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 rot="238005">
                <a:off x="3855786" y="4690816"/>
                <a:ext cx="133643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38005">
                <a:off x="5151331" y="4657589"/>
                <a:ext cx="172582" cy="466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 flipH="1">
              <a:off x="6882173" y="4651675"/>
              <a:ext cx="1468127" cy="232866"/>
              <a:chOff x="5703636" y="5137726"/>
              <a:chExt cx="1468127" cy="232866"/>
            </a:xfrm>
          </p:grpSpPr>
          <p:sp>
            <p:nvSpPr>
              <p:cNvPr id="18" name="자유형 17"/>
              <p:cNvSpPr/>
              <p:nvPr/>
            </p:nvSpPr>
            <p:spPr>
              <a:xfrm rot="174280">
                <a:off x="5793774" y="5137726"/>
                <a:ext cx="1267426" cy="232866"/>
              </a:xfrm>
              <a:custGeom>
                <a:avLst/>
                <a:gdLst>
                  <a:gd name="connsiteX0" fmla="*/ 156519 w 1337532"/>
                  <a:gd name="connsiteY0" fmla="*/ 0 h 313038"/>
                  <a:gd name="connsiteX1" fmla="*/ 996779 w 1337532"/>
                  <a:gd name="connsiteY1" fmla="*/ 0 h 313038"/>
                  <a:gd name="connsiteX2" fmla="*/ 1010252 w 1337532"/>
                  <a:gd name="connsiteY2" fmla="*/ 2720 h 313038"/>
                  <a:gd name="connsiteX3" fmla="*/ 1010252 w 1337532"/>
                  <a:gd name="connsiteY3" fmla="*/ 0 h 313038"/>
                  <a:gd name="connsiteX4" fmla="*/ 1337277 w 1337532"/>
                  <a:gd name="connsiteY4" fmla="*/ 0 h 313038"/>
                  <a:gd name="connsiteX5" fmla="*/ 1010252 w 1337532"/>
                  <a:gd name="connsiteY5" fmla="*/ 313038 h 313038"/>
                  <a:gd name="connsiteX6" fmla="*/ 1010252 w 1337532"/>
                  <a:gd name="connsiteY6" fmla="*/ 310318 h 313038"/>
                  <a:gd name="connsiteX7" fmla="*/ 996779 w 1337532"/>
                  <a:gd name="connsiteY7" fmla="*/ 313038 h 313038"/>
                  <a:gd name="connsiteX8" fmla="*/ 156519 w 1337532"/>
                  <a:gd name="connsiteY8" fmla="*/ 313038 h 313038"/>
                  <a:gd name="connsiteX9" fmla="*/ 0 w 1337532"/>
                  <a:gd name="connsiteY9" fmla="*/ 156519 h 313038"/>
                  <a:gd name="connsiteX10" fmla="*/ 156519 w 1337532"/>
                  <a:gd name="connsiteY10" fmla="*/ 0 h 31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7532" h="313038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rgbClr val="FF0100"/>
              </a:solidFill>
              <a:ln w="120650" cap="sq">
                <a:solidFill>
                  <a:srgbClr val="FF01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 18"/>
              <p:cNvSpPr/>
              <p:nvPr/>
            </p:nvSpPr>
            <p:spPr>
              <a:xfrm rot="174280">
                <a:off x="5837720" y="5176953"/>
                <a:ext cx="1161304" cy="150319"/>
              </a:xfrm>
              <a:custGeom>
                <a:avLst/>
                <a:gdLst>
                  <a:gd name="connsiteX0" fmla="*/ 156519 w 1337532"/>
                  <a:gd name="connsiteY0" fmla="*/ 0 h 313038"/>
                  <a:gd name="connsiteX1" fmla="*/ 996779 w 1337532"/>
                  <a:gd name="connsiteY1" fmla="*/ 0 h 313038"/>
                  <a:gd name="connsiteX2" fmla="*/ 1010252 w 1337532"/>
                  <a:gd name="connsiteY2" fmla="*/ 2720 h 313038"/>
                  <a:gd name="connsiteX3" fmla="*/ 1010252 w 1337532"/>
                  <a:gd name="connsiteY3" fmla="*/ 0 h 313038"/>
                  <a:gd name="connsiteX4" fmla="*/ 1337277 w 1337532"/>
                  <a:gd name="connsiteY4" fmla="*/ 0 h 313038"/>
                  <a:gd name="connsiteX5" fmla="*/ 1010252 w 1337532"/>
                  <a:gd name="connsiteY5" fmla="*/ 313038 h 313038"/>
                  <a:gd name="connsiteX6" fmla="*/ 1010252 w 1337532"/>
                  <a:gd name="connsiteY6" fmla="*/ 310318 h 313038"/>
                  <a:gd name="connsiteX7" fmla="*/ 996779 w 1337532"/>
                  <a:gd name="connsiteY7" fmla="*/ 313038 h 313038"/>
                  <a:gd name="connsiteX8" fmla="*/ 156519 w 1337532"/>
                  <a:gd name="connsiteY8" fmla="*/ 313038 h 313038"/>
                  <a:gd name="connsiteX9" fmla="*/ 0 w 1337532"/>
                  <a:gd name="connsiteY9" fmla="*/ 156519 h 313038"/>
                  <a:gd name="connsiteX10" fmla="*/ 156519 w 1337532"/>
                  <a:gd name="connsiteY10" fmla="*/ 0 h 31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7532" h="313038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0650" cap="sq">
                <a:solidFill>
                  <a:schemeClr val="tx1"/>
                </a:solidFill>
                <a:round/>
              </a:ln>
              <a:effectLst>
                <a:glow rad="228600">
                  <a:srgbClr val="FF01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238005">
                <a:off x="5703636" y="5186537"/>
                <a:ext cx="133643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238005">
                <a:off x="6999181" y="5153310"/>
                <a:ext cx="172582" cy="466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평행 사변형 4"/>
            <p:cNvSpPr/>
            <p:nvPr/>
          </p:nvSpPr>
          <p:spPr>
            <a:xfrm>
              <a:off x="1104900" y="5046542"/>
              <a:ext cx="4795052" cy="1593335"/>
            </a:xfrm>
            <a:prstGeom prst="ellipse">
              <a:avLst/>
            </a:prstGeom>
            <a:gradFill flip="none" rotWithShape="1">
              <a:gsLst>
                <a:gs pos="0">
                  <a:srgbClr val="FF0100">
                    <a:alpha val="30000"/>
                  </a:srgbClr>
                </a:gs>
                <a:gs pos="100000">
                  <a:srgbClr val="FF01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평행 사변형 4"/>
            <p:cNvSpPr/>
            <p:nvPr/>
          </p:nvSpPr>
          <p:spPr>
            <a:xfrm>
              <a:off x="5751678" y="5056212"/>
              <a:ext cx="4795052" cy="1593335"/>
            </a:xfrm>
            <a:prstGeom prst="ellipse">
              <a:avLst/>
            </a:prstGeom>
            <a:gradFill flip="none" rotWithShape="1">
              <a:gsLst>
                <a:gs pos="0">
                  <a:srgbClr val="FF0100">
                    <a:alpha val="30000"/>
                  </a:srgbClr>
                </a:gs>
                <a:gs pos="100000">
                  <a:srgbClr val="FF01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99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76" y="2138820"/>
            <a:ext cx="3454816" cy="2580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88" y="1312240"/>
            <a:ext cx="4757840" cy="40993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로그인 </a:t>
            </a:r>
            <a:r>
              <a:rPr lang="ko-KR" altLang="en-US" dirty="0" err="1"/>
              <a:t>클릭시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98072" y="4264430"/>
            <a:ext cx="1526772" cy="207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582990" y="3155949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88" y="1312240"/>
            <a:ext cx="4757839" cy="40993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4-1. </a:t>
            </a:r>
            <a:r>
              <a:rPr lang="ko-KR" altLang="en-US" dirty="0" err="1"/>
              <a:t>아이디찾기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76" y="2138820"/>
            <a:ext cx="3454816" cy="25803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76021" y="3909356"/>
            <a:ext cx="807259" cy="1223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582990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4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88" y="1312240"/>
            <a:ext cx="4757839" cy="40993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4-2. </a:t>
            </a:r>
            <a:r>
              <a:rPr lang="ko-KR" altLang="en-US" dirty="0"/>
              <a:t>비밀번호 찾기 </a:t>
            </a:r>
            <a:r>
              <a:rPr lang="ko-KR" altLang="en-US" dirty="0" err="1"/>
              <a:t>클릭시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76" y="2138820"/>
            <a:ext cx="3454816" cy="25803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20784" y="3901042"/>
            <a:ext cx="810394" cy="1306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582990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92" y="1687485"/>
            <a:ext cx="4215313" cy="10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93" y="2126094"/>
            <a:ext cx="3430967" cy="30482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4-3. </a:t>
            </a:r>
            <a:r>
              <a:rPr lang="ko-KR" altLang="en-US" dirty="0"/>
              <a:t>비밀번호 찾기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     암호 재설정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3" y="2710882"/>
            <a:ext cx="2682845" cy="18786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4258" y="4091609"/>
            <a:ext cx="356477" cy="1894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232316" y="3440324"/>
            <a:ext cx="517419" cy="419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07842" y="4473402"/>
            <a:ext cx="709583" cy="33966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2" y="2131607"/>
            <a:ext cx="3367697" cy="304273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750046" y="3440324"/>
            <a:ext cx="517419" cy="419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3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4" y="2594095"/>
            <a:ext cx="3352449" cy="25803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06" y="1469351"/>
            <a:ext cx="6544588" cy="4829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04800"/>
            <a:ext cx="458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로그인 </a:t>
            </a:r>
            <a:r>
              <a:rPr lang="ko-KR" altLang="en-US" dirty="0" err="1"/>
              <a:t>완료시</a:t>
            </a:r>
            <a:r>
              <a:rPr lang="ko-KR" altLang="en-US" dirty="0"/>
              <a:t> 메인 화면 </a:t>
            </a:r>
            <a:r>
              <a:rPr lang="en-US" altLang="ko-KR" dirty="0"/>
              <a:t>(</a:t>
            </a:r>
            <a:r>
              <a:rPr lang="ko-KR" altLang="en-US" dirty="0"/>
              <a:t>가로로 전환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로그인 하자마자 차 </a:t>
            </a:r>
            <a:r>
              <a:rPr lang="ko-KR" altLang="en-US" dirty="0" err="1"/>
              <a:t>튜닝화면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4385133" y="3611224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78693" y="4157324"/>
            <a:ext cx="814878" cy="1403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34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46" y="1615906"/>
            <a:ext cx="4940233" cy="3626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차 </a:t>
            </a:r>
            <a:r>
              <a:rPr lang="ko-KR" altLang="en-US" dirty="0" err="1"/>
              <a:t>튜닝후</a:t>
            </a:r>
            <a:r>
              <a:rPr lang="ko-KR" altLang="en-US" dirty="0"/>
              <a:t> </a:t>
            </a:r>
            <a:r>
              <a:rPr lang="ko-KR" altLang="en-US" dirty="0" err="1"/>
              <a:t>완료버튼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ko-KR" altLang="en-US" dirty="0"/>
              <a:t>튜닝한 차 가운데에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8" y="1615906"/>
            <a:ext cx="4896782" cy="36427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43400" y="2146300"/>
            <a:ext cx="660400" cy="2667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718148" y="3164216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9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46" y="1615906"/>
            <a:ext cx="4940233" cy="3626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799" y="304800"/>
            <a:ext cx="464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6-1. </a:t>
            </a:r>
            <a:r>
              <a:rPr lang="ko-KR" altLang="en-US" dirty="0"/>
              <a:t>방 만들기 클릭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맵 선택 후 </a:t>
            </a:r>
            <a:r>
              <a:rPr lang="ko-KR" altLang="en-US" dirty="0" err="1"/>
              <a:t>선택완료</a:t>
            </a:r>
            <a:r>
              <a:rPr lang="ko-KR" altLang="en-US" dirty="0"/>
              <a:t> 버튼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방생성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8" y="1615906"/>
            <a:ext cx="4896782" cy="36261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16036" y="2413000"/>
            <a:ext cx="1510376" cy="10866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718148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5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46" y="1615905"/>
            <a:ext cx="4918693" cy="36261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6-2 </a:t>
            </a:r>
            <a:r>
              <a:rPr lang="ko-KR" altLang="en-US" dirty="0"/>
              <a:t>참여하기 버튼 </a:t>
            </a:r>
            <a:r>
              <a:rPr lang="ko-KR" altLang="en-US" dirty="0" err="1"/>
              <a:t>클릭시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8" y="1615906"/>
            <a:ext cx="4896782" cy="36261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10687" y="3540991"/>
            <a:ext cx="1543204" cy="10476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759450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68" y="975104"/>
            <a:ext cx="3585359" cy="26316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32" y="1695281"/>
            <a:ext cx="4682407" cy="3467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04800"/>
            <a:ext cx="375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6-3. </a:t>
            </a:r>
            <a:r>
              <a:rPr lang="ko-KR" altLang="en-US" dirty="0"/>
              <a:t>방 생성 혹은 참여하기 </a:t>
            </a:r>
            <a:r>
              <a:rPr lang="ko-KR" altLang="en-US" dirty="0" err="1"/>
              <a:t>완료시</a:t>
            </a:r>
            <a:endParaRPr lang="en-US" altLang="ko-KR" dirty="0"/>
          </a:p>
          <a:p>
            <a:r>
              <a:rPr lang="ko-KR" altLang="en-US" dirty="0"/>
              <a:t>      방 내부로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68" y="4051300"/>
            <a:ext cx="3591774" cy="26479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76189" y="2870200"/>
            <a:ext cx="389311" cy="1968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759450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168" y="3606282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589" y="4940300"/>
            <a:ext cx="1760911" cy="1397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98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42" y="999786"/>
            <a:ext cx="6554115" cy="4858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모두 준비 </a:t>
            </a:r>
            <a:r>
              <a:rPr lang="ko-KR" altLang="en-US" dirty="0" err="1"/>
              <a:t>완료시</a:t>
            </a:r>
            <a:r>
              <a:rPr lang="ko-KR" altLang="en-US" dirty="0"/>
              <a:t> 게임시작</a:t>
            </a:r>
          </a:p>
        </p:txBody>
      </p:sp>
    </p:spTree>
    <p:extLst>
      <p:ext uri="{BB962C8B-B14F-4D97-AF65-F5344CB8AC3E}">
        <p14:creationId xmlns:p14="http://schemas.microsoft.com/office/powerpoint/2010/main" val="33414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165600" y="757495"/>
            <a:ext cx="5969000" cy="5343009"/>
            <a:chOff x="4165600" y="757495"/>
            <a:chExt cx="5969000" cy="5343009"/>
          </a:xfrm>
        </p:grpSpPr>
        <p:graphicFrame>
          <p:nvGraphicFramePr>
            <p:cNvPr id="4" name="다이어그램 3"/>
            <p:cNvGraphicFramePr/>
            <p:nvPr>
              <p:extLst>
                <p:ext uri="{D42A27DB-BD31-4B8C-83A1-F6EECF244321}">
                  <p14:modId xmlns:p14="http://schemas.microsoft.com/office/powerpoint/2010/main" val="1736406830"/>
                </p:ext>
              </p:extLst>
            </p:nvPr>
          </p:nvGraphicFramePr>
          <p:xfrm>
            <a:off x="4165600" y="757495"/>
            <a:ext cx="5969000" cy="534300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4461346" y="934483"/>
              <a:ext cx="1483564" cy="57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ko-KR" alt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03128" y="2090084"/>
              <a:ext cx="1483564" cy="57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endParaRPr lang="ko-KR" alt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44910" y="3186463"/>
              <a:ext cx="1483564" cy="57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ko-KR" alt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03128" y="4316261"/>
              <a:ext cx="1483564" cy="57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ko-KR" alt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61346" y="5395664"/>
              <a:ext cx="1483564" cy="57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endParaRPr lang="ko-KR" alt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0" name="타원 9"/>
          <p:cNvSpPr/>
          <p:nvPr/>
        </p:nvSpPr>
        <p:spPr>
          <a:xfrm>
            <a:off x="916229" y="2090084"/>
            <a:ext cx="2657282" cy="2657282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61688" y="3226988"/>
            <a:ext cx="194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AR CAROUND</a:t>
            </a:r>
          </a:p>
        </p:txBody>
      </p:sp>
    </p:spTree>
    <p:extLst>
      <p:ext uri="{BB962C8B-B14F-4D97-AF65-F5344CB8AC3E}">
        <p14:creationId xmlns:p14="http://schemas.microsoft.com/office/powerpoint/2010/main" val="26748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32" y="1018838"/>
            <a:ext cx="6525536" cy="4820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게임 진행 화면</a:t>
            </a:r>
          </a:p>
        </p:txBody>
      </p:sp>
    </p:spTree>
    <p:extLst>
      <p:ext uri="{BB962C8B-B14F-4D97-AF65-F5344CB8AC3E}">
        <p14:creationId xmlns:p14="http://schemas.microsoft.com/office/powerpoint/2010/main" val="249248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5" y="0"/>
            <a:ext cx="9859112" cy="7092678"/>
          </a:xfrm>
        </p:spPr>
      </p:pic>
      <p:grpSp>
        <p:nvGrpSpPr>
          <p:cNvPr id="2" name="그룹 1"/>
          <p:cNvGrpSpPr/>
          <p:nvPr/>
        </p:nvGrpSpPr>
        <p:grpSpPr>
          <a:xfrm>
            <a:off x="320305" y="114456"/>
            <a:ext cx="5776406" cy="1145776"/>
            <a:chOff x="320305" y="114456"/>
            <a:chExt cx="5776406" cy="1145776"/>
          </a:xfrm>
        </p:grpSpPr>
        <p:grpSp>
          <p:nvGrpSpPr>
            <p:cNvPr id="4" name="그룹 3"/>
            <p:cNvGrpSpPr/>
            <p:nvPr/>
          </p:nvGrpSpPr>
          <p:grpSpPr>
            <a:xfrm>
              <a:off x="879099" y="126982"/>
              <a:ext cx="5217612" cy="1133250"/>
              <a:chOff x="478743" y="4480870"/>
              <a:chExt cx="3969385" cy="862139"/>
            </a:xfrm>
          </p:grpSpPr>
          <p:sp>
            <p:nvSpPr>
              <p:cNvPr id="5" name="오각형 4"/>
              <p:cNvSpPr/>
              <p:nvPr/>
            </p:nvSpPr>
            <p:spPr>
              <a:xfrm rot="10800000">
                <a:off x="478743" y="4480870"/>
                <a:ext cx="3969385" cy="862138"/>
              </a:xfrm>
              <a:prstGeom prst="homePlat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오각형 4"/>
              <p:cNvSpPr txBox="1"/>
              <p:nvPr/>
            </p:nvSpPr>
            <p:spPr>
              <a:xfrm>
                <a:off x="694277" y="4480871"/>
                <a:ext cx="3753851" cy="8621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0179" tIns="57150" rIns="106680" bIns="57150" numCol="1" spcCol="1270" anchor="ctr" anchorCtr="0">
                <a:noAutofit/>
              </a:bodyPr>
              <a:lstStyle/>
              <a:p>
                <a:pPr lvl="0" algn="ctr"/>
                <a:r>
                  <a:rPr lang="ko-KR" altLang="en-US" sz="2800" dirty="0"/>
                  <a:t>전체 구조도</a:t>
                </a:r>
                <a:endParaRPr lang="en-US" altLang="ko-KR" sz="2800" dirty="0"/>
              </a:p>
            </p:txBody>
          </p:sp>
        </p:grpSp>
        <p:sp>
          <p:nvSpPr>
            <p:cNvPr id="7" name="타원 6"/>
            <p:cNvSpPr/>
            <p:nvPr/>
          </p:nvSpPr>
          <p:spPr>
            <a:xfrm>
              <a:off x="320305" y="114456"/>
              <a:ext cx="1117588" cy="1117588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직사각형 7"/>
            <p:cNvSpPr/>
            <p:nvPr/>
          </p:nvSpPr>
          <p:spPr>
            <a:xfrm>
              <a:off x="568006" y="187696"/>
              <a:ext cx="236569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chemeClr val="accent1">
                      <a:lumMod val="75000"/>
                    </a:schemeClr>
                  </a:solidFill>
                </a:rPr>
                <a:t>3		</a:t>
              </a:r>
              <a:endParaRPr lang="ko-KR" altLang="en-US" sz="6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36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20305" y="1648884"/>
            <a:ext cx="6909041" cy="830997"/>
            <a:chOff x="341274" y="1483358"/>
            <a:chExt cx="6909041" cy="830997"/>
          </a:xfrm>
        </p:grpSpPr>
        <p:sp>
          <p:nvSpPr>
            <p:cNvPr id="10" name="TextBox 9"/>
            <p:cNvSpPr txBox="1"/>
            <p:nvPr/>
          </p:nvSpPr>
          <p:spPr>
            <a:xfrm>
              <a:off x="341274" y="1483358"/>
              <a:ext cx="2476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65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01 </a:t>
              </a:r>
              <a:endParaRPr lang="ko-KR" altLang="en-US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8915" y="1741798"/>
              <a:ext cx="612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</a:rPr>
                <a:t>조이스틱을 이용한 이동 기능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20305" y="4166612"/>
            <a:ext cx="6909041" cy="1089437"/>
            <a:chOff x="341274" y="3172788"/>
            <a:chExt cx="6909041" cy="1089437"/>
          </a:xfrm>
        </p:grpSpPr>
        <p:sp>
          <p:nvSpPr>
            <p:cNvPr id="13" name="TextBox 12"/>
            <p:cNvSpPr txBox="1"/>
            <p:nvPr/>
          </p:nvSpPr>
          <p:spPr>
            <a:xfrm>
              <a:off x="341274" y="3172788"/>
              <a:ext cx="2476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65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03 </a:t>
              </a:r>
              <a:endParaRPr lang="ko-KR" altLang="en-US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28915" y="3431228"/>
              <a:ext cx="612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50">
                  <a:solidFill>
                    <a:schemeClr val="accent1">
                      <a:lumMod val="75000"/>
                    </a:schemeClr>
                  </a:solidFill>
                </a:defRPr>
              </a:lvl1pPr>
            </a:lstStyle>
            <a:p>
              <a:r>
                <a:rPr lang="en-US" altLang="ko-KR" spc="0" dirty="0"/>
                <a:t>AR </a:t>
              </a:r>
              <a:r>
                <a:rPr lang="ko-KR" altLang="en-US" spc="0" dirty="0"/>
                <a:t>인식 기능</a:t>
              </a:r>
            </a:p>
            <a:p>
              <a:endParaRPr lang="ko-KR" altLang="en-US" spc="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435019" y="4914258"/>
            <a:ext cx="6909041" cy="830997"/>
            <a:chOff x="6539115" y="4017503"/>
            <a:chExt cx="6909041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6539115" y="4017503"/>
              <a:ext cx="2476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65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04 </a:t>
              </a:r>
              <a:endParaRPr lang="ko-KR" altLang="en-US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26756" y="4275943"/>
              <a:ext cx="612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1">
                      <a:lumMod val="75000"/>
                    </a:schemeClr>
                  </a:solidFill>
                </a:rPr>
                <a:t>데이터베이스 연동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35019" y="2852302"/>
            <a:ext cx="6909041" cy="830997"/>
            <a:chOff x="6539115" y="2328073"/>
            <a:chExt cx="690904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539115" y="2328073"/>
              <a:ext cx="2476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65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02 </a:t>
              </a:r>
              <a:endParaRPr lang="ko-KR" altLang="en-US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26756" y="2657560"/>
              <a:ext cx="612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50">
                  <a:solidFill>
                    <a:schemeClr val="accent1">
                      <a:lumMod val="75000"/>
                    </a:schemeClr>
                  </a:solidFill>
                </a:defRPr>
              </a:lvl1pPr>
            </a:lstStyle>
            <a:p>
              <a:r>
                <a:rPr lang="ko-KR" altLang="en-US" dirty="0"/>
                <a:t>서버 구현을 통한 멀티플레이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62298C-2405-4342-A47E-E9E3AE95DD6C}"/>
              </a:ext>
            </a:extLst>
          </p:cNvPr>
          <p:cNvGrpSpPr/>
          <p:nvPr/>
        </p:nvGrpSpPr>
        <p:grpSpPr>
          <a:xfrm>
            <a:off x="879099" y="126982"/>
            <a:ext cx="5217612" cy="1133250"/>
            <a:chOff x="478743" y="4480870"/>
            <a:chExt cx="3969385" cy="862139"/>
          </a:xfrm>
        </p:grpSpPr>
        <p:sp>
          <p:nvSpPr>
            <p:cNvPr id="17" name="오각형 3">
              <a:extLst>
                <a:ext uri="{FF2B5EF4-FFF2-40B4-BE49-F238E27FC236}">
                  <a16:creationId xmlns:a16="http://schemas.microsoft.com/office/drawing/2014/main" id="{E72C46F1-6B3E-4975-97B7-3C2CD341C12D}"/>
                </a:ext>
              </a:extLst>
            </p:cNvPr>
            <p:cNvSpPr/>
            <p:nvPr/>
          </p:nvSpPr>
          <p:spPr>
            <a:xfrm rot="10800000">
              <a:off x="478743" y="4480870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오각형 4">
              <a:extLst>
                <a:ext uri="{FF2B5EF4-FFF2-40B4-BE49-F238E27FC236}">
                  <a16:creationId xmlns:a16="http://schemas.microsoft.com/office/drawing/2014/main" id="{62C74E05-82E5-4DC6-B007-550D1FCD26BE}"/>
                </a:ext>
              </a:extLst>
            </p:cNvPr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dirty="0"/>
                <a:t>주요 기능</a:t>
              </a: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1ABA48DB-8F54-4243-80DD-22D8456D771E}"/>
              </a:ext>
            </a:extLst>
          </p:cNvPr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F1EE16-23A7-46E6-8423-2911EFBCB956}"/>
              </a:ext>
            </a:extLst>
          </p:cNvPr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4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09" y="693607"/>
            <a:ext cx="11112500" cy="531316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79098" y="126982"/>
            <a:ext cx="4141789" cy="1133250"/>
            <a:chOff x="478743" y="4480871"/>
            <a:chExt cx="3969385" cy="862138"/>
          </a:xfrm>
        </p:grpSpPr>
        <p:sp>
          <p:nvSpPr>
            <p:cNvPr id="15" name="오각형 14"/>
            <p:cNvSpPr/>
            <p:nvPr/>
          </p:nvSpPr>
          <p:spPr>
            <a:xfrm rot="10800000">
              <a:off x="478743" y="4480871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spc="-150" dirty="0"/>
                <a:t>개발 요구사항</a:t>
              </a:r>
            </a:p>
          </p:txBody>
        </p:sp>
      </p:grpSp>
      <p:sp>
        <p:nvSpPr>
          <p:cNvPr id="17" name="타원 16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직사각형 17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4	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79098" y="126982"/>
            <a:ext cx="6474202" cy="1133250"/>
            <a:chOff x="478743" y="4480871"/>
            <a:chExt cx="3969385" cy="862138"/>
          </a:xfrm>
        </p:grpSpPr>
        <p:sp>
          <p:nvSpPr>
            <p:cNvPr id="4" name="오각형 3"/>
            <p:cNvSpPr/>
            <p:nvPr/>
          </p:nvSpPr>
          <p:spPr>
            <a:xfrm rot="10800000">
              <a:off x="478743" y="4480871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spc="-150" dirty="0" err="1"/>
                <a:t>마일스톤</a:t>
              </a:r>
              <a:endParaRPr lang="ko-KR" altLang="en-US" sz="2800" spc="-150" dirty="0"/>
            </a:p>
          </p:txBody>
        </p:sp>
      </p:grpSp>
      <p:sp>
        <p:nvSpPr>
          <p:cNvPr id="6" name="타원 5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직사각형 6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5	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855869"/>
              </p:ext>
            </p:extLst>
          </p:nvPr>
        </p:nvGraphicFramePr>
        <p:xfrm>
          <a:off x="1846057" y="1320946"/>
          <a:ext cx="8499885" cy="54877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7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5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5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5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56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5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5698">
                  <a:extLst>
                    <a:ext uri="{9D8B030D-6E8A-4147-A177-3AD203B41FA5}">
                      <a16:colId xmlns:a16="http://schemas.microsoft.com/office/drawing/2014/main" val="2460155593"/>
                    </a:ext>
                  </a:extLst>
                </a:gridCol>
              </a:tblGrid>
              <a:tr h="299572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최종 프로젝트 일정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1">
                            <a:lumMod val="50000"/>
                          </a:schemeClr>
                        </a:gs>
                        <a:gs pos="0">
                          <a:schemeClr val="accent5">
                            <a:lumMod val="50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100" b="1" kern="1200" spc="-6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chemeClr val="accent1">
                            <a:lumMod val="50000"/>
                          </a:schemeClr>
                        </a:gs>
                        <a:gs pos="0">
                          <a:schemeClr val="accent5">
                            <a:lumMod val="50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1">
                            <a:lumMod val="50000"/>
                          </a:schemeClr>
                        </a:gs>
                        <a:gs pos="0">
                          <a:schemeClr val="accent5">
                            <a:lumMod val="50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1">
                            <a:lumMod val="50000"/>
                          </a:schemeClr>
                        </a:gs>
                        <a:gs pos="0">
                          <a:schemeClr val="accent5">
                            <a:lumMod val="50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1">
                            <a:lumMod val="50000"/>
                          </a:schemeClr>
                        </a:gs>
                        <a:gs pos="0">
                          <a:schemeClr val="accent5">
                            <a:lumMod val="50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요구사항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도출 및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제작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요구사항 상세화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클래스 다이어그램 제작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MVP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버전 구현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최종 프로젝트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결과물 개발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테스트 및 보완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최종발표회 준비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022599" y="2078400"/>
            <a:ext cx="7323343" cy="4574419"/>
            <a:chOff x="3022600" y="1595800"/>
            <a:chExt cx="7323343" cy="4574419"/>
          </a:xfrm>
        </p:grpSpPr>
        <p:sp>
          <p:nvSpPr>
            <p:cNvPr id="10" name="Text Box 377"/>
            <p:cNvSpPr txBox="1">
              <a:spLocks noChangeArrowheads="1"/>
            </p:cNvSpPr>
            <p:nvPr/>
          </p:nvSpPr>
          <p:spPr bwMode="gray">
            <a:xfrm>
              <a:off x="3022600" y="1595800"/>
              <a:ext cx="1333500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" name="Text Box 377"/>
            <p:cNvSpPr txBox="1">
              <a:spLocks noChangeArrowheads="1"/>
            </p:cNvSpPr>
            <p:nvPr/>
          </p:nvSpPr>
          <p:spPr bwMode="gray">
            <a:xfrm>
              <a:off x="4356101" y="2374480"/>
              <a:ext cx="647700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Text Box 377"/>
            <p:cNvSpPr txBox="1">
              <a:spLocks noChangeArrowheads="1"/>
            </p:cNvSpPr>
            <p:nvPr/>
          </p:nvSpPr>
          <p:spPr bwMode="gray">
            <a:xfrm>
              <a:off x="5003801" y="3259844"/>
              <a:ext cx="1993899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Text Box 377"/>
            <p:cNvSpPr txBox="1">
              <a:spLocks noChangeArrowheads="1"/>
            </p:cNvSpPr>
            <p:nvPr/>
          </p:nvSpPr>
          <p:spPr bwMode="gray">
            <a:xfrm>
              <a:off x="6362700" y="4081492"/>
              <a:ext cx="3314699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4" name="Text Box 377"/>
            <p:cNvSpPr txBox="1">
              <a:spLocks noChangeArrowheads="1"/>
            </p:cNvSpPr>
            <p:nvPr/>
          </p:nvSpPr>
          <p:spPr bwMode="gray">
            <a:xfrm>
              <a:off x="9004300" y="4923888"/>
              <a:ext cx="1341643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5" name="Text Box 377"/>
            <p:cNvSpPr txBox="1">
              <a:spLocks noChangeArrowheads="1"/>
            </p:cNvSpPr>
            <p:nvPr/>
          </p:nvSpPr>
          <p:spPr bwMode="gray">
            <a:xfrm>
              <a:off x="9675121" y="5766284"/>
              <a:ext cx="670820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6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438400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/>
              <a:t>Q &amp; A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1695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438400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37433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86" y="900545"/>
            <a:ext cx="9033227" cy="5511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8175" y="240268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 </a:t>
            </a:r>
            <a:r>
              <a:rPr lang="en-US" altLang="ko-KR" dirty="0"/>
              <a:t>1. </a:t>
            </a:r>
            <a:r>
              <a:rPr lang="ko-KR" altLang="en-US" dirty="0"/>
              <a:t>세부 </a:t>
            </a:r>
            <a:r>
              <a:rPr lang="ko-KR" altLang="en-US" dirty="0" err="1"/>
              <a:t>기능리스트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85" y="900545"/>
            <a:ext cx="9033227" cy="551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175" y="240268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 </a:t>
            </a:r>
            <a:r>
              <a:rPr lang="en-US" altLang="ko-KR" dirty="0"/>
              <a:t>1. </a:t>
            </a:r>
            <a:r>
              <a:rPr lang="ko-KR" altLang="en-US" dirty="0"/>
              <a:t>세부 </a:t>
            </a:r>
            <a:r>
              <a:rPr lang="ko-KR" altLang="en-US" dirty="0" err="1"/>
              <a:t>기능리스트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5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" y="901700"/>
            <a:ext cx="12044317" cy="5302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175" y="240268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 </a:t>
            </a:r>
            <a:r>
              <a:rPr lang="en-US" altLang="ko-KR" dirty="0"/>
              <a:t>2. </a:t>
            </a:r>
            <a:r>
              <a:rPr lang="ko-KR" altLang="en-US" dirty="0"/>
              <a:t>프로젝트 세부 </a:t>
            </a:r>
            <a:r>
              <a:rPr lang="ko-KR" altLang="en-US" dirty="0" err="1"/>
              <a:t>진행일정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94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79099" y="126982"/>
            <a:ext cx="5217612" cy="1133250"/>
            <a:chOff x="478743" y="4480870"/>
            <a:chExt cx="3969385" cy="862139"/>
          </a:xfrm>
        </p:grpSpPr>
        <p:sp>
          <p:nvSpPr>
            <p:cNvPr id="4" name="오각형 3"/>
            <p:cNvSpPr/>
            <p:nvPr/>
          </p:nvSpPr>
          <p:spPr>
            <a:xfrm rot="10800000">
              <a:off x="478743" y="4480870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dirty="0"/>
                <a:t>프로젝트 소개</a:t>
              </a:r>
            </a:p>
          </p:txBody>
        </p:sp>
      </p:grpSp>
      <p:sp>
        <p:nvSpPr>
          <p:cNvPr id="6" name="타원 5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직사각형 6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99" y="1704557"/>
            <a:ext cx="6397761" cy="4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0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A5AD56-9DC9-4CC0-A534-973AC3529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54" y="-227023"/>
            <a:ext cx="10590145" cy="7085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175" y="240268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 </a:t>
            </a:r>
            <a:r>
              <a:rPr lang="en-US" altLang="ko-KR" dirty="0"/>
              <a:t>3. </a:t>
            </a:r>
            <a:r>
              <a:rPr lang="ko-KR" altLang="en-US" dirty="0" err="1"/>
              <a:t>유스케이스</a:t>
            </a:r>
            <a:r>
              <a:rPr lang="ko-KR" altLang="en-US" dirty="0"/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13297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79099" y="126982"/>
            <a:ext cx="5217612" cy="1133250"/>
            <a:chOff x="478743" y="4480870"/>
            <a:chExt cx="3969385" cy="862139"/>
          </a:xfrm>
        </p:grpSpPr>
        <p:sp>
          <p:nvSpPr>
            <p:cNvPr id="4" name="오각형 3"/>
            <p:cNvSpPr/>
            <p:nvPr/>
          </p:nvSpPr>
          <p:spPr>
            <a:xfrm rot="10800000">
              <a:off x="478743" y="4480870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dirty="0"/>
                <a:t>개발 배경 및 목적</a:t>
              </a:r>
            </a:p>
          </p:txBody>
        </p:sp>
      </p:grpSp>
      <p:sp>
        <p:nvSpPr>
          <p:cNvPr id="6" name="타원 5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직사각형 6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0761" y="2134344"/>
            <a:ext cx="885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</a:rPr>
              <a:t>사용자 범주를 어린이까지 넣어 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</a:rPr>
              <a:t>“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</a:rPr>
              <a:t>아이들의 공간 지각 능력 향상 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</a:rPr>
              <a:t>“</a:t>
            </a:r>
            <a:endParaRPr lang="ko-KR" altLang="en-US" sz="2400" spc="-1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0050" y="3429000"/>
            <a:ext cx="1030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</a:rPr>
              <a:t>심신이 지치는 일상 속 간단한 레이싱 게임으로 몸과 마음을 편안하게 하고자 함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sz="2400" spc="-1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0050" y="4723656"/>
            <a:ext cx="1030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>
                <a:solidFill>
                  <a:schemeClr val="accent1">
                    <a:lumMod val="75000"/>
                  </a:schemeClr>
                </a:solidFill>
              </a:rPr>
              <a:t>카트라이더를 모티브로 하여 사용자가 거부감이 없는 게임을 개발하고자 함</a:t>
            </a:r>
            <a:endParaRPr lang="ko-KR" altLang="en-US" sz="2400" spc="-1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79099" y="2223520"/>
            <a:ext cx="283312" cy="2833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79099" y="3518176"/>
            <a:ext cx="283312" cy="2833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3854" y="4827764"/>
            <a:ext cx="283312" cy="283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79099" y="4812832"/>
            <a:ext cx="283312" cy="2833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79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79099" y="126982"/>
            <a:ext cx="5217612" cy="1133250"/>
            <a:chOff x="478743" y="4480870"/>
            <a:chExt cx="3969385" cy="862139"/>
          </a:xfrm>
        </p:grpSpPr>
        <p:sp>
          <p:nvSpPr>
            <p:cNvPr id="4" name="오각형 3"/>
            <p:cNvSpPr/>
            <p:nvPr/>
          </p:nvSpPr>
          <p:spPr>
            <a:xfrm rot="10800000">
              <a:off x="478743" y="4480870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dirty="0"/>
                <a:t>개발 배경 및 목적</a:t>
              </a:r>
            </a:p>
          </p:txBody>
        </p:sp>
      </p:grpSp>
      <p:sp>
        <p:nvSpPr>
          <p:cNvPr id="6" name="타원 5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직사각형 6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459" y="1774304"/>
            <a:ext cx="247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01 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Yu Gothic Light" panose="020B03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4100" y="2032744"/>
            <a:ext cx="612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accent1">
                    <a:lumMod val="75000"/>
                  </a:schemeClr>
                </a:solidFill>
              </a:rPr>
              <a:t>친구들과 함께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</a:rPr>
              <a:t>즐기는 레이싱 게임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ko-KR" altLang="en-US" sz="2400" spc="-1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4300" y="2619019"/>
            <a:ext cx="247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02 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Yu Gothic Light" panose="020B03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459" y="3463734"/>
            <a:ext cx="247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03 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Yu Gothic Light" panose="020B03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4100" y="3722174"/>
            <a:ext cx="612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AR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기능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으로 더 실감나게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4300" y="4308449"/>
            <a:ext cx="247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04 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Yu Gothic Light" panose="020B0300000000000000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459" y="5076220"/>
            <a:ext cx="247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05 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Yu Gothic Light" panose="020B0300000000000000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4100" y="5334660"/>
            <a:ext cx="612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짜릿한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역전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의 즐거움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1941" y="4566889"/>
            <a:ext cx="612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accent1">
                    <a:lumMod val="75000"/>
                  </a:schemeClr>
                </a:solidFill>
              </a:rPr>
              <a:t>원하는대로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나만의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드림카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 제작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1941" y="2948506"/>
            <a:ext cx="612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간단한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조작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으로 초보자도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OK!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0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03" y="1607639"/>
            <a:ext cx="4935993" cy="36427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305" y="160763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어플</a:t>
            </a:r>
            <a:r>
              <a:rPr lang="ko-KR" altLang="en-US" dirty="0"/>
              <a:t> </a:t>
            </a:r>
            <a:r>
              <a:rPr lang="ko-KR" altLang="en-US" dirty="0" err="1"/>
              <a:t>실행시</a:t>
            </a:r>
            <a:r>
              <a:rPr lang="ko-KR" altLang="en-US" dirty="0"/>
              <a:t> 로딩 화면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79099" y="126982"/>
            <a:ext cx="5217612" cy="1133250"/>
            <a:chOff x="478743" y="4480870"/>
            <a:chExt cx="3969385" cy="862139"/>
          </a:xfrm>
        </p:grpSpPr>
        <p:sp>
          <p:nvSpPr>
            <p:cNvPr id="11" name="오각형 10"/>
            <p:cNvSpPr/>
            <p:nvPr/>
          </p:nvSpPr>
          <p:spPr>
            <a:xfrm rot="10800000">
              <a:off x="478743" y="4480870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dirty="0"/>
                <a:t>게임진행 방법</a:t>
              </a:r>
              <a:endParaRPr lang="en-US" altLang="ko-KR" sz="2800" dirty="0"/>
            </a:p>
          </p:txBody>
        </p:sp>
      </p:grpSp>
      <p:sp>
        <p:nvSpPr>
          <p:cNvPr id="13" name="타원 12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직사각형 13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3		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04" y="1607639"/>
            <a:ext cx="4935992" cy="36427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402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</a:t>
            </a:r>
            <a:r>
              <a:rPr lang="ko-KR" altLang="en-US" dirty="0" err="1"/>
              <a:t>어플</a:t>
            </a:r>
            <a:r>
              <a:rPr lang="ko-KR" altLang="en-US" dirty="0"/>
              <a:t> </a:t>
            </a:r>
            <a:r>
              <a:rPr lang="ko-KR" altLang="en-US" dirty="0" err="1"/>
              <a:t>실행시</a:t>
            </a:r>
            <a:r>
              <a:rPr lang="ko-KR" altLang="en-US" dirty="0"/>
              <a:t> 첫 화면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2-1. </a:t>
            </a:r>
            <a:r>
              <a:rPr lang="ko-KR" altLang="en-US" dirty="0"/>
              <a:t>간단한 게임방법 그림으로 표시</a:t>
            </a:r>
          </a:p>
        </p:txBody>
      </p:sp>
    </p:spTree>
    <p:extLst>
      <p:ext uri="{BB962C8B-B14F-4D97-AF65-F5344CB8AC3E}">
        <p14:creationId xmlns:p14="http://schemas.microsoft.com/office/powerpoint/2010/main" val="41642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32" y="2138820"/>
            <a:ext cx="3496460" cy="25803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87" y="1312240"/>
            <a:ext cx="4757840" cy="40993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슬라이드형식으로 </a:t>
            </a:r>
            <a:r>
              <a:rPr lang="ko-KR" altLang="en-US" dirty="0" err="1"/>
              <a:t>그림변경</a:t>
            </a:r>
            <a:endParaRPr lang="ko-KR" altLang="en-US" dirty="0"/>
          </a:p>
        </p:txBody>
      </p:sp>
      <p:sp>
        <p:nvSpPr>
          <p:cNvPr id="6" name="왼쪽 화살표 5"/>
          <p:cNvSpPr/>
          <p:nvPr/>
        </p:nvSpPr>
        <p:spPr>
          <a:xfrm>
            <a:off x="1878649" y="2974975"/>
            <a:ext cx="433701" cy="361950"/>
          </a:xfrm>
          <a:prstGeom prst="lef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582989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87" y="1312240"/>
            <a:ext cx="4757840" cy="4099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회원가입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32" y="2138820"/>
            <a:ext cx="3496460" cy="25803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99962" y="4272991"/>
            <a:ext cx="1529485" cy="2075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582989" y="3155949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5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310</Words>
  <Application>Microsoft Office PowerPoint</Application>
  <PresentationFormat>와이드스크린</PresentationFormat>
  <Paragraphs>102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Yu Gothic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승연 홍</cp:lastModifiedBy>
  <cp:revision>326</cp:revision>
  <dcterms:created xsi:type="dcterms:W3CDTF">2018-08-02T07:05:36Z</dcterms:created>
  <dcterms:modified xsi:type="dcterms:W3CDTF">2019-09-20T15:38:50Z</dcterms:modified>
</cp:coreProperties>
</file>